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xlsx" ContentType="application/vnd.openxmlformats-officedocument.spreadsheetml.sheet"/>
  <Override PartName="/ppt/diagrams/data1.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rawings/drawing1.xml" ContentType="application/vnd.openxmlformats-officedocument.drawingml.chartshapes+xml"/>
  <Override PartName="/ppt/diagrams/data2.xml" ContentType="application/vnd.openxmlformats-officedocument.drawingml.diagramData+xml"/>
  <Override PartName="/ppt/presentation.xml" ContentType="application/vnd.openxmlformats-officedocument.presentationml.presentation.main+xml"/>
  <Override PartName="/ppt/slides/slide30.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2.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3.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1.xml" ContentType="application/vnd.openxmlformats-officedocument.presentationml.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notesSlides/notesSlide2.xml" ContentType="application/vnd.openxmlformats-officedocument.presentationml.notesSlide+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3.xml" ContentType="application/vnd.openxmlformats-officedocument.presentationml.notesSlide+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14.xml" ContentType="application/vnd.openxmlformats-officedocument.presentationml.slideLayout+xml"/>
  <Override PartName="/ppt/slideLayouts/slideLayout19.xml" ContentType="application/vnd.openxmlformats-officedocument.presentationml.slideLayout+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1.xml" ContentType="application/vnd.openxmlformats-officedocument.presentationml.slideLayout+xml"/>
  <Override PartName="/ppt/diagrams/colors3.xml" ContentType="application/vnd.openxmlformats-officedocument.drawingml.diagramColors+xml"/>
  <Override PartName="/ppt/handoutMasters/handoutMaster1.xml" ContentType="application/vnd.openxmlformats-officedocument.presentationml.handoutMaster+xml"/>
  <Override PartName="/ppt/diagrams/layout2.xml" ContentType="application/vnd.openxmlformats-officedocument.drawingml.diagramLayout+xml"/>
  <Override PartName="/ppt/diagrams/layout6.xml" ContentType="application/vnd.openxmlformats-officedocument.drawingml.diagramLayout+xml"/>
  <Override PartName="/ppt/diagrams/colors2.xml" ContentType="application/vnd.openxmlformats-officedocument.drawingml.diagramColors+xml"/>
  <Override PartName="/ppt/diagrams/quickStyle3.xml" ContentType="application/vnd.openxmlformats-officedocument.drawingml.diagramStyle+xml"/>
  <Override PartName="/ppt/diagrams/layout3.xml" ContentType="application/vnd.openxmlformats-officedocument.drawingml.diagramLayout+xml"/>
  <Override PartName="/ppt/notesMasters/notesMaster1.xml" ContentType="application/vnd.openxmlformats-officedocument.presentationml.notesMaster+xml"/>
  <Override PartName="/ppt/diagrams/drawing3.xml" ContentType="application/vnd.ms-office.drawingml.diagramDrawing+xml"/>
  <Override PartName="/ppt/diagrams/drawing2.xml" ContentType="application/vnd.ms-office.drawingml.diagramDrawing+xml"/>
  <Override PartName="/ppt/diagrams/quickStyle2.xml" ContentType="application/vnd.openxmlformats-officedocument.drawingml.diagramStyle+xml"/>
  <Override PartName="/ppt/diagrams/colors1.xml" ContentType="application/vnd.openxmlformats-officedocument.drawingml.diagramColors+xml"/>
  <Override PartName="/ppt/theme/theme2.xml" ContentType="application/vnd.openxmlformats-officedocument.theme+xml"/>
  <Override PartName="/ppt/theme/theme1.xml" ContentType="application/vnd.openxmlformats-officedocument.theme+xml"/>
  <Override PartName="/ppt/diagrams/layout4.xml" ContentType="application/vnd.openxmlformats-officedocument.drawingml.diagramLayout+xml"/>
  <Override PartName="/ppt/theme/theme3.xml" ContentType="application/vnd.openxmlformats-officedocument.theme+xml"/>
  <Override PartName="/ppt/diagrams/quickStyle1.xml" ContentType="application/vnd.openxmlformats-officedocument.drawingml.diagramStyle+xml"/>
  <Override PartName="/ppt/diagrams/layout1.xml" ContentType="application/vnd.openxmlformats-officedocument.drawingml.diagramLayout+xml"/>
  <Override PartName="/ppt/theme/theme5.xml" ContentType="application/vnd.openxmlformats-officedocument.theme+xml"/>
  <Override PartName="/ppt/theme/theme4.xml" ContentType="application/vnd.openxmlformats-officedocument.theme+xml"/>
  <Override PartName="/ppt/diagrams/drawing1.xml" ContentType="application/vnd.ms-office.drawingml.diagramDrawing+xml"/>
  <Override PartName="/ppt/diagrams/quickStyle4.xml" ContentType="application/vnd.openxmlformats-officedocument.drawingml.diagramStyle+xml"/>
  <Override PartName="/ppt/diagrams/layout5.xml" ContentType="application/vnd.openxmlformats-officedocument.drawingml.diagramLayout+xml"/>
  <Override PartName="/ppt/charts/chart3.xml" ContentType="application/vnd.openxmlformats-officedocument.drawingml.chart+xml"/>
  <Override PartName="/ppt/theme/themeOverride2.xml" ContentType="application/vnd.openxmlformats-officedocument.themeOverride+xml"/>
  <Override PartName="/ppt/charts/chart2.xml" ContentType="application/vnd.openxmlformats-officedocument.drawingml.chart+xml"/>
  <Override PartName="/ppt/charts/chart4.xml" ContentType="application/vnd.openxmlformats-officedocument.drawingml.chart+xml"/>
  <Override PartName="/ppt/theme/themeOverride1.xml" ContentType="application/vnd.openxmlformats-officedocument.themeOverride+xml"/>
  <Override PartName="/ppt/charts/chart1.xml" ContentType="application/vnd.openxmlformats-officedocument.drawingml.chart+xml"/>
  <Override PartName="/ppt/diagrams/drawing8.xml" ContentType="application/vnd.ms-office.drawingml.diagramDrawing+xml"/>
  <Override PartName="/ppt/diagrams/quickStyle7.xml" ContentType="application/vnd.openxmlformats-officedocument.drawingml.diagramStyle+xml"/>
  <Override PartName="/ppt/diagrams/layout7.xml" ContentType="application/vnd.openxmlformats-officedocument.drawingml.diagramLayout+xml"/>
  <Override PartName="/ppt/diagrams/drawing5.xml" ContentType="application/vnd.ms-office.drawingml.diagramDrawing+xml"/>
  <Override PartName="/ppt/diagrams/drawing6.xml" ContentType="application/vnd.ms-office.drawingml.diagramDrawing+xml"/>
  <Override PartName="/ppt/diagrams/colors6.xml" ContentType="application/vnd.openxmlformats-officedocument.drawingml.diagramColors+xml"/>
  <Override PartName="/ppt/diagrams/quickStyle6.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colors5.xml" ContentType="application/vnd.openxmlformats-officedocument.drawingml.diagramColors+xml"/>
  <Override PartName="/ppt/diagrams/colors8.xml" ContentType="application/vnd.openxmlformats-officedocument.drawingml.diagramColors+xml"/>
  <Override PartName="/ppt/diagrams/quickStyle8.xml" ContentType="application/vnd.openxmlformats-officedocument.drawingml.diagramStyle+xml"/>
  <Override PartName="/ppt/diagrams/layout8.xml" ContentType="application/vnd.openxmlformats-officedocument.drawingml.diagramLayout+xml"/>
  <Override PartName="/ppt/diagrams/quickStyle5.xml" ContentType="application/vnd.openxmlformats-officedocument.drawingml.diagramStyle+xml"/>
  <Override PartName="/ppt/charts/chart5.xml" ContentType="application/vnd.openxmlformats-officedocument.drawingml.chart+xml"/>
  <Override PartName="/ppt/theme/themeOverride5.xml" ContentType="application/vnd.openxmlformats-officedocument.themeOverride+xml"/>
  <Override PartName="/ppt/charts/chart8.xml" ContentType="application/vnd.openxmlformats-officedocument.drawingml.chart+xml"/>
  <Override PartName="/ppt/theme/themeOverride4.xml" ContentType="application/vnd.openxmlformats-officedocument.themeOverride+xml"/>
  <Override PartName="/ppt/diagrams/colors4.xml" ContentType="application/vnd.openxmlformats-officedocument.drawingml.diagramColors+xml"/>
  <Override PartName="/ppt/diagrams/drawing4.xml" ContentType="application/vnd.ms-office.drawingml.diagramDrawing+xml"/>
  <Override PartName="/ppt/charts/chart7.xml" ContentType="application/vnd.openxmlformats-officedocument.drawingml.chart+xml"/>
  <Override PartName="/ppt/theme/themeOverride3.xml" ContentType="application/vnd.openxmlformats-officedocument.themeOverride+xml"/>
  <Override PartName="/ppt/charts/chart6.xml" ContentType="application/vnd.openxmlformats-officedocument.drawingml.chart+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customXml/itemProps1.xml" ContentType="application/vnd.openxmlformats-officedocument.customXmlProperties+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4"/>
    <p:sldMasterId id="2147483660" r:id="rId5"/>
    <p:sldMasterId id="2147483672" r:id="rId6"/>
  </p:sldMasterIdLst>
  <p:notesMasterIdLst>
    <p:notesMasterId r:id="rId40"/>
  </p:notesMasterIdLst>
  <p:handoutMasterIdLst>
    <p:handoutMasterId r:id="rId41"/>
  </p:handoutMasterIdLst>
  <p:sldIdLst>
    <p:sldId id="256" r:id="rId7"/>
    <p:sldId id="297" r:id="rId8"/>
    <p:sldId id="282" r:id="rId9"/>
    <p:sldId id="283" r:id="rId10"/>
    <p:sldId id="284" r:id="rId11"/>
    <p:sldId id="285" r:id="rId12"/>
    <p:sldId id="286" r:id="rId13"/>
    <p:sldId id="289" r:id="rId14"/>
    <p:sldId id="300" r:id="rId15"/>
    <p:sldId id="291" r:id="rId16"/>
    <p:sldId id="299" r:id="rId17"/>
    <p:sldId id="281" r:id="rId18"/>
    <p:sldId id="305" r:id="rId19"/>
    <p:sldId id="301" r:id="rId20"/>
    <p:sldId id="278" r:id="rId21"/>
    <p:sldId id="302" r:id="rId22"/>
    <p:sldId id="274" r:id="rId23"/>
    <p:sldId id="303" r:id="rId24"/>
    <p:sldId id="258" r:id="rId25"/>
    <p:sldId id="304" r:id="rId26"/>
    <p:sldId id="290" r:id="rId27"/>
    <p:sldId id="264" r:id="rId28"/>
    <p:sldId id="269" r:id="rId29"/>
    <p:sldId id="268" r:id="rId30"/>
    <p:sldId id="266" r:id="rId31"/>
    <p:sldId id="262" r:id="rId32"/>
    <p:sldId id="263" r:id="rId33"/>
    <p:sldId id="272" r:id="rId34"/>
    <p:sldId id="267" r:id="rId35"/>
    <p:sldId id="270" r:id="rId36"/>
    <p:sldId id="271" r:id="rId37"/>
    <p:sldId id="306" r:id="rId38"/>
    <p:sldId id="275"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CD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89" autoAdjust="0"/>
    <p:restoredTop sz="63459" autoAdjust="0"/>
  </p:normalViewPr>
  <p:slideViewPr>
    <p:cSldViewPr snapToGrid="0">
      <p:cViewPr>
        <p:scale>
          <a:sx n="120" d="100"/>
          <a:sy n="120" d="100"/>
        </p:scale>
        <p:origin x="-1566" y="-60"/>
      </p:cViewPr>
      <p:guideLst>
        <p:guide orient="horz"/>
        <p:guide/>
      </p:guideLst>
    </p:cSldViewPr>
  </p:slideViewPr>
  <p:notesTextViewPr>
    <p:cViewPr>
      <p:scale>
        <a:sx n="100" d="100"/>
        <a:sy n="100" d="100"/>
      </p:scale>
      <p:origin x="0" y="0"/>
    </p:cViewPr>
  </p:notesTextViewPr>
  <p:sorterViewPr>
    <p:cViewPr>
      <p:scale>
        <a:sx n="160" d="100"/>
        <a:sy n="160" d="100"/>
      </p:scale>
      <p:origin x="0" y="0"/>
    </p:cViewPr>
  </p:sorterViewPr>
  <p:notesViewPr>
    <p:cSldViewPr snapToGrid="0" showGuides="1">
      <p:cViewPr varScale="1">
        <p:scale>
          <a:sx n="74" d="100"/>
          <a:sy n="74" d="100"/>
        </p:scale>
        <p:origin x="-1330" y="-6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customXml" Target="../customXml/item4.xml"/><Relationship Id="rId20" Type="http://schemas.openxmlformats.org/officeDocument/2006/relationships/slide" Target="slides/slide14.xml"/><Relationship Id="rId4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bakerj\AppData\Local\Microsoft\Windows\Temporary%20Internet%20Files\Content.Outlook\NCSHIEDF\Activity%20(2).xlsx" TargetMode="Externa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3.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Worksheet6.xlsx"/><Relationship Id="rId1" Type="http://schemas.openxmlformats.org/officeDocument/2006/relationships/themeOverride" Target="../theme/themeOverride4.xml"/></Relationships>
</file>

<file path=ppt/charts/_rels/chart8.xml.rels><?xml version="1.0" encoding="UTF-8" standalone="yes"?>
<Relationships xmlns="http://schemas.openxmlformats.org/package/2006/relationships"><Relationship Id="rId2" Type="http://schemas.openxmlformats.org/officeDocument/2006/relationships/package" Target="../embeddings/Microsoft_Excel_Worksheet7.xlsx"/><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[Chart in Microsoft PowerPoint]Combined Chart!PivotTable1</c:name>
    <c:fmtId val="-1"/>
  </c:pivotSource>
  <c:chart>
    <c:autoTitleDeleted val="0"/>
    <c:pivotFmts>
      <c:pivotFmt>
        <c:idx val="0"/>
        <c:marker>
          <c:symbol val="none"/>
        </c:marker>
      </c:pivotFmt>
      <c:pivotFmt>
        <c:idx val="1"/>
        <c:marker>
          <c:symbol val="none"/>
        </c:marker>
      </c:pivotFmt>
      <c:pivotFmt>
        <c:idx val="2"/>
        <c:marker>
          <c:symbol val="none"/>
        </c:marker>
      </c:pivotFmt>
      <c:pivotFmt>
        <c:idx val="3"/>
        <c:marker>
          <c:symbol val="none"/>
        </c:marker>
      </c:pivotFmt>
      <c:pivotFmt>
        <c:idx val="4"/>
        <c:marker>
          <c:symbol val="none"/>
        </c:marker>
      </c:pivotFmt>
    </c:pivotFmts>
    <c:plotArea>
      <c:layout/>
      <c:barChart>
        <c:barDir val="col"/>
        <c:grouping val="clustered"/>
        <c:varyColors val="0"/>
        <c:ser>
          <c:idx val="0"/>
          <c:order val="0"/>
          <c:tx>
            <c:strRef>
              <c:f>'Combined Chart'!$B$1:$B$2</c:f>
              <c:strCache>
                <c:ptCount val="1"/>
                <c:pt idx="0">
                  <c:v>Developer List</c:v>
                </c:pt>
              </c:strCache>
            </c:strRef>
          </c:tx>
          <c:invertIfNegative val="0"/>
          <c:trendline>
            <c:spPr>
              <a:ln w="19050">
                <a:solidFill>
                  <a:srgbClr val="0070C0"/>
                </a:solidFill>
              </a:ln>
            </c:spPr>
            <c:trendlineType val="linear"/>
            <c:dispRSqr val="0"/>
            <c:dispEq val="0"/>
          </c:trendline>
          <c:cat>
            <c:multiLvlStrRef>
              <c:f>'Combined Chart'!$A$3:$A$58</c:f>
              <c:multiLvlStrCache>
                <c:ptCount val="43"/>
                <c:lvl>
                  <c:pt idx="0">
                    <c:v>Qtr4</c:v>
                  </c:pt>
                  <c:pt idx="1">
                    <c:v>Qtr1</c:v>
                  </c:pt>
                  <c:pt idx="2">
                    <c:v>Qtr2</c:v>
                  </c:pt>
                  <c:pt idx="3">
                    <c:v>Qtr3</c:v>
                  </c:pt>
                  <c:pt idx="4">
                    <c:v>Qtr4</c:v>
                  </c:pt>
                  <c:pt idx="5">
                    <c:v>Qtr1</c:v>
                  </c:pt>
                  <c:pt idx="6">
                    <c:v>Qtr2</c:v>
                  </c:pt>
                  <c:pt idx="7">
                    <c:v>Qtr4</c:v>
                  </c:pt>
                  <c:pt idx="8">
                    <c:v>Qtr1</c:v>
                  </c:pt>
                  <c:pt idx="9">
                    <c:v>Qtr2</c:v>
                  </c:pt>
                  <c:pt idx="10">
                    <c:v>Qtr3</c:v>
                  </c:pt>
                  <c:pt idx="11">
                    <c:v>Qtr4</c:v>
                  </c:pt>
                  <c:pt idx="12">
                    <c:v>Qtr1</c:v>
                  </c:pt>
                  <c:pt idx="13">
                    <c:v>Qtr2</c:v>
                  </c:pt>
                  <c:pt idx="14">
                    <c:v>Qtr3</c:v>
                  </c:pt>
                  <c:pt idx="15">
                    <c:v>Qtr4</c:v>
                  </c:pt>
                  <c:pt idx="16">
                    <c:v>Qtr1</c:v>
                  </c:pt>
                  <c:pt idx="17">
                    <c:v>Qtr2</c:v>
                  </c:pt>
                  <c:pt idx="18">
                    <c:v>Qtr3</c:v>
                  </c:pt>
                  <c:pt idx="19">
                    <c:v>Qtr4</c:v>
                  </c:pt>
                  <c:pt idx="20">
                    <c:v>Qtr1</c:v>
                  </c:pt>
                  <c:pt idx="21">
                    <c:v>Qtr2</c:v>
                  </c:pt>
                  <c:pt idx="22">
                    <c:v>Qtr3</c:v>
                  </c:pt>
                  <c:pt idx="23">
                    <c:v>Qtr4</c:v>
                  </c:pt>
                  <c:pt idx="24">
                    <c:v>Qtr1</c:v>
                  </c:pt>
                  <c:pt idx="25">
                    <c:v>Qtr2</c:v>
                  </c:pt>
                  <c:pt idx="26">
                    <c:v>Qtr3</c:v>
                  </c:pt>
                  <c:pt idx="27">
                    <c:v>Qtr4</c:v>
                  </c:pt>
                  <c:pt idx="28">
                    <c:v>Qtr1</c:v>
                  </c:pt>
                  <c:pt idx="29">
                    <c:v>Qtr2</c:v>
                  </c:pt>
                  <c:pt idx="30">
                    <c:v>Qtr3</c:v>
                  </c:pt>
                  <c:pt idx="31">
                    <c:v>Qtr4</c:v>
                  </c:pt>
                  <c:pt idx="32">
                    <c:v>Qtr1</c:v>
                  </c:pt>
                  <c:pt idx="33">
                    <c:v>Qtr2</c:v>
                  </c:pt>
                  <c:pt idx="34">
                    <c:v>Qtr3</c:v>
                  </c:pt>
                  <c:pt idx="35">
                    <c:v>Qtr4</c:v>
                  </c:pt>
                  <c:pt idx="36">
                    <c:v>Qtr1</c:v>
                  </c:pt>
                  <c:pt idx="37">
                    <c:v>Qtr2</c:v>
                  </c:pt>
                  <c:pt idx="38">
                    <c:v>Qtr3</c:v>
                  </c:pt>
                  <c:pt idx="39">
                    <c:v>Qtr4</c:v>
                  </c:pt>
                  <c:pt idx="40">
                    <c:v>Qtr1</c:v>
                  </c:pt>
                  <c:pt idx="41">
                    <c:v>Qtr2</c:v>
                  </c:pt>
                  <c:pt idx="42">
                    <c:v>Qtr3</c:v>
                  </c:pt>
                </c:lvl>
                <c:lvl>
                  <c:pt idx="0">
                    <c:v>2002</c:v>
                  </c:pt>
                  <c:pt idx="1">
                    <c:v>2003</c:v>
                  </c:pt>
                  <c:pt idx="5">
                    <c:v>2004</c:v>
                  </c:pt>
                  <c:pt idx="8">
                    <c:v>2005</c:v>
                  </c:pt>
                  <c:pt idx="12">
                    <c:v>2006</c:v>
                  </c:pt>
                  <c:pt idx="16">
                    <c:v>2007</c:v>
                  </c:pt>
                  <c:pt idx="20">
                    <c:v>2008</c:v>
                  </c:pt>
                  <c:pt idx="24">
                    <c:v>2009</c:v>
                  </c:pt>
                  <c:pt idx="28">
                    <c:v>2010</c:v>
                  </c:pt>
                  <c:pt idx="32">
                    <c:v>2011</c:v>
                  </c:pt>
                  <c:pt idx="36">
                    <c:v>2012</c:v>
                  </c:pt>
                  <c:pt idx="40">
                    <c:v>2013</c:v>
                  </c:pt>
                </c:lvl>
              </c:multiLvlStrCache>
            </c:multiLvlStrRef>
          </c:cat>
          <c:val>
            <c:numRef>
              <c:f>'Combined Chart'!$B$3:$B$58</c:f>
              <c:numCache>
                <c:formatCode>General</c:formatCode>
                <c:ptCount val="43"/>
                <c:pt idx="2">
                  <c:v>7</c:v>
                </c:pt>
                <c:pt idx="3">
                  <c:v>1</c:v>
                </c:pt>
                <c:pt idx="4">
                  <c:v>1</c:v>
                </c:pt>
                <c:pt idx="6">
                  <c:v>1</c:v>
                </c:pt>
                <c:pt idx="7">
                  <c:v>2</c:v>
                </c:pt>
                <c:pt idx="8">
                  <c:v>8</c:v>
                </c:pt>
                <c:pt idx="9">
                  <c:v>10</c:v>
                </c:pt>
                <c:pt idx="10">
                  <c:v>7</c:v>
                </c:pt>
                <c:pt idx="11">
                  <c:v>13</c:v>
                </c:pt>
                <c:pt idx="12">
                  <c:v>7</c:v>
                </c:pt>
                <c:pt idx="13">
                  <c:v>4</c:v>
                </c:pt>
                <c:pt idx="14">
                  <c:v>6</c:v>
                </c:pt>
                <c:pt idx="15">
                  <c:v>12</c:v>
                </c:pt>
                <c:pt idx="16">
                  <c:v>9</c:v>
                </c:pt>
                <c:pt idx="17">
                  <c:v>14</c:v>
                </c:pt>
                <c:pt idx="18">
                  <c:v>15</c:v>
                </c:pt>
                <c:pt idx="19">
                  <c:v>16</c:v>
                </c:pt>
                <c:pt idx="20">
                  <c:v>16</c:v>
                </c:pt>
                <c:pt idx="21">
                  <c:v>7</c:v>
                </c:pt>
                <c:pt idx="22">
                  <c:v>21</c:v>
                </c:pt>
                <c:pt idx="23">
                  <c:v>16</c:v>
                </c:pt>
                <c:pt idx="24">
                  <c:v>21</c:v>
                </c:pt>
                <c:pt idx="25">
                  <c:v>29</c:v>
                </c:pt>
                <c:pt idx="26">
                  <c:v>30</c:v>
                </c:pt>
                <c:pt idx="27">
                  <c:v>26</c:v>
                </c:pt>
                <c:pt idx="28">
                  <c:v>23</c:v>
                </c:pt>
                <c:pt idx="29">
                  <c:v>15</c:v>
                </c:pt>
                <c:pt idx="30">
                  <c:v>24</c:v>
                </c:pt>
                <c:pt idx="31">
                  <c:v>20</c:v>
                </c:pt>
                <c:pt idx="32">
                  <c:v>28</c:v>
                </c:pt>
                <c:pt idx="33">
                  <c:v>28</c:v>
                </c:pt>
                <c:pt idx="34">
                  <c:v>25</c:v>
                </c:pt>
                <c:pt idx="35">
                  <c:v>23</c:v>
                </c:pt>
                <c:pt idx="36">
                  <c:v>32</c:v>
                </c:pt>
                <c:pt idx="37">
                  <c:v>36</c:v>
                </c:pt>
                <c:pt idx="38">
                  <c:v>48</c:v>
                </c:pt>
                <c:pt idx="39">
                  <c:v>51</c:v>
                </c:pt>
                <c:pt idx="40">
                  <c:v>45</c:v>
                </c:pt>
                <c:pt idx="41">
                  <c:v>46</c:v>
                </c:pt>
                <c:pt idx="42">
                  <c:v>7</c:v>
                </c:pt>
              </c:numCache>
            </c:numRef>
          </c:val>
        </c:ser>
        <c:ser>
          <c:idx val="1"/>
          <c:order val="1"/>
          <c:tx>
            <c:strRef>
              <c:f>'Combined Chart'!$C$1:$C$2</c:f>
              <c:strCache>
                <c:ptCount val="1"/>
                <c:pt idx="0">
                  <c:v>Discussion List</c:v>
                </c:pt>
              </c:strCache>
            </c:strRef>
          </c:tx>
          <c:invertIfNegative val="0"/>
          <c:trendline>
            <c:spPr>
              <a:ln w="19050">
                <a:solidFill>
                  <a:srgbClr val="C00000"/>
                </a:solidFill>
              </a:ln>
            </c:spPr>
            <c:trendlineType val="linear"/>
            <c:dispRSqr val="0"/>
            <c:dispEq val="0"/>
          </c:trendline>
          <c:cat>
            <c:multiLvlStrRef>
              <c:f>'Combined Chart'!$A$3:$A$58</c:f>
              <c:multiLvlStrCache>
                <c:ptCount val="43"/>
                <c:lvl>
                  <c:pt idx="0">
                    <c:v>Qtr4</c:v>
                  </c:pt>
                  <c:pt idx="1">
                    <c:v>Qtr1</c:v>
                  </c:pt>
                  <c:pt idx="2">
                    <c:v>Qtr2</c:v>
                  </c:pt>
                  <c:pt idx="3">
                    <c:v>Qtr3</c:v>
                  </c:pt>
                  <c:pt idx="4">
                    <c:v>Qtr4</c:v>
                  </c:pt>
                  <c:pt idx="5">
                    <c:v>Qtr1</c:v>
                  </c:pt>
                  <c:pt idx="6">
                    <c:v>Qtr2</c:v>
                  </c:pt>
                  <c:pt idx="7">
                    <c:v>Qtr4</c:v>
                  </c:pt>
                  <c:pt idx="8">
                    <c:v>Qtr1</c:v>
                  </c:pt>
                  <c:pt idx="9">
                    <c:v>Qtr2</c:v>
                  </c:pt>
                  <c:pt idx="10">
                    <c:v>Qtr3</c:v>
                  </c:pt>
                  <c:pt idx="11">
                    <c:v>Qtr4</c:v>
                  </c:pt>
                  <c:pt idx="12">
                    <c:v>Qtr1</c:v>
                  </c:pt>
                  <c:pt idx="13">
                    <c:v>Qtr2</c:v>
                  </c:pt>
                  <c:pt idx="14">
                    <c:v>Qtr3</c:v>
                  </c:pt>
                  <c:pt idx="15">
                    <c:v>Qtr4</c:v>
                  </c:pt>
                  <c:pt idx="16">
                    <c:v>Qtr1</c:v>
                  </c:pt>
                  <c:pt idx="17">
                    <c:v>Qtr2</c:v>
                  </c:pt>
                  <c:pt idx="18">
                    <c:v>Qtr3</c:v>
                  </c:pt>
                  <c:pt idx="19">
                    <c:v>Qtr4</c:v>
                  </c:pt>
                  <c:pt idx="20">
                    <c:v>Qtr1</c:v>
                  </c:pt>
                  <c:pt idx="21">
                    <c:v>Qtr2</c:v>
                  </c:pt>
                  <c:pt idx="22">
                    <c:v>Qtr3</c:v>
                  </c:pt>
                  <c:pt idx="23">
                    <c:v>Qtr4</c:v>
                  </c:pt>
                  <c:pt idx="24">
                    <c:v>Qtr1</c:v>
                  </c:pt>
                  <c:pt idx="25">
                    <c:v>Qtr2</c:v>
                  </c:pt>
                  <c:pt idx="26">
                    <c:v>Qtr3</c:v>
                  </c:pt>
                  <c:pt idx="27">
                    <c:v>Qtr4</c:v>
                  </c:pt>
                  <c:pt idx="28">
                    <c:v>Qtr1</c:v>
                  </c:pt>
                  <c:pt idx="29">
                    <c:v>Qtr2</c:v>
                  </c:pt>
                  <c:pt idx="30">
                    <c:v>Qtr3</c:v>
                  </c:pt>
                  <c:pt idx="31">
                    <c:v>Qtr4</c:v>
                  </c:pt>
                  <c:pt idx="32">
                    <c:v>Qtr1</c:v>
                  </c:pt>
                  <c:pt idx="33">
                    <c:v>Qtr2</c:v>
                  </c:pt>
                  <c:pt idx="34">
                    <c:v>Qtr3</c:v>
                  </c:pt>
                  <c:pt idx="35">
                    <c:v>Qtr4</c:v>
                  </c:pt>
                  <c:pt idx="36">
                    <c:v>Qtr1</c:v>
                  </c:pt>
                  <c:pt idx="37">
                    <c:v>Qtr2</c:v>
                  </c:pt>
                  <c:pt idx="38">
                    <c:v>Qtr3</c:v>
                  </c:pt>
                  <c:pt idx="39">
                    <c:v>Qtr4</c:v>
                  </c:pt>
                  <c:pt idx="40">
                    <c:v>Qtr1</c:v>
                  </c:pt>
                  <c:pt idx="41">
                    <c:v>Qtr2</c:v>
                  </c:pt>
                  <c:pt idx="42">
                    <c:v>Qtr3</c:v>
                  </c:pt>
                </c:lvl>
                <c:lvl>
                  <c:pt idx="0">
                    <c:v>2002</c:v>
                  </c:pt>
                  <c:pt idx="1">
                    <c:v>2003</c:v>
                  </c:pt>
                  <c:pt idx="5">
                    <c:v>2004</c:v>
                  </c:pt>
                  <c:pt idx="8">
                    <c:v>2005</c:v>
                  </c:pt>
                  <c:pt idx="12">
                    <c:v>2006</c:v>
                  </c:pt>
                  <c:pt idx="16">
                    <c:v>2007</c:v>
                  </c:pt>
                  <c:pt idx="20">
                    <c:v>2008</c:v>
                  </c:pt>
                  <c:pt idx="24">
                    <c:v>2009</c:v>
                  </c:pt>
                  <c:pt idx="28">
                    <c:v>2010</c:v>
                  </c:pt>
                  <c:pt idx="32">
                    <c:v>2011</c:v>
                  </c:pt>
                  <c:pt idx="36">
                    <c:v>2012</c:v>
                  </c:pt>
                  <c:pt idx="40">
                    <c:v>2013</c:v>
                  </c:pt>
                </c:lvl>
              </c:multiLvlStrCache>
            </c:multiLvlStrRef>
          </c:cat>
          <c:val>
            <c:numRef>
              <c:f>'Combined Chart'!$C$3:$C$58</c:f>
              <c:numCache>
                <c:formatCode>General</c:formatCode>
                <c:ptCount val="43"/>
                <c:pt idx="0">
                  <c:v>9</c:v>
                </c:pt>
                <c:pt idx="1">
                  <c:v>4</c:v>
                </c:pt>
                <c:pt idx="3">
                  <c:v>3</c:v>
                </c:pt>
                <c:pt idx="4">
                  <c:v>2</c:v>
                </c:pt>
                <c:pt idx="5">
                  <c:v>3</c:v>
                </c:pt>
                <c:pt idx="6">
                  <c:v>3</c:v>
                </c:pt>
                <c:pt idx="7">
                  <c:v>5</c:v>
                </c:pt>
                <c:pt idx="8">
                  <c:v>5</c:v>
                </c:pt>
                <c:pt idx="9">
                  <c:v>7</c:v>
                </c:pt>
                <c:pt idx="10">
                  <c:v>6</c:v>
                </c:pt>
                <c:pt idx="11">
                  <c:v>15</c:v>
                </c:pt>
                <c:pt idx="12">
                  <c:v>8</c:v>
                </c:pt>
                <c:pt idx="13">
                  <c:v>5</c:v>
                </c:pt>
                <c:pt idx="14">
                  <c:v>7</c:v>
                </c:pt>
                <c:pt idx="15">
                  <c:v>12</c:v>
                </c:pt>
                <c:pt idx="16">
                  <c:v>11</c:v>
                </c:pt>
                <c:pt idx="17">
                  <c:v>16</c:v>
                </c:pt>
                <c:pt idx="18">
                  <c:v>16</c:v>
                </c:pt>
                <c:pt idx="19">
                  <c:v>17</c:v>
                </c:pt>
                <c:pt idx="20">
                  <c:v>16</c:v>
                </c:pt>
                <c:pt idx="21">
                  <c:v>9</c:v>
                </c:pt>
                <c:pt idx="22">
                  <c:v>18</c:v>
                </c:pt>
                <c:pt idx="23">
                  <c:v>11</c:v>
                </c:pt>
                <c:pt idx="24">
                  <c:v>22</c:v>
                </c:pt>
                <c:pt idx="25">
                  <c:v>26</c:v>
                </c:pt>
                <c:pt idx="26">
                  <c:v>25</c:v>
                </c:pt>
                <c:pt idx="27">
                  <c:v>24</c:v>
                </c:pt>
                <c:pt idx="28">
                  <c:v>22</c:v>
                </c:pt>
                <c:pt idx="29">
                  <c:v>16</c:v>
                </c:pt>
                <c:pt idx="30">
                  <c:v>24</c:v>
                </c:pt>
                <c:pt idx="31">
                  <c:v>22</c:v>
                </c:pt>
                <c:pt idx="32">
                  <c:v>23</c:v>
                </c:pt>
                <c:pt idx="33">
                  <c:v>30</c:v>
                </c:pt>
                <c:pt idx="34">
                  <c:v>24</c:v>
                </c:pt>
                <c:pt idx="35">
                  <c:v>18</c:v>
                </c:pt>
                <c:pt idx="36">
                  <c:v>33</c:v>
                </c:pt>
                <c:pt idx="37">
                  <c:v>37</c:v>
                </c:pt>
                <c:pt idx="38">
                  <c:v>46</c:v>
                </c:pt>
                <c:pt idx="39">
                  <c:v>50</c:v>
                </c:pt>
                <c:pt idx="40">
                  <c:v>44</c:v>
                </c:pt>
                <c:pt idx="41">
                  <c:v>50</c:v>
                </c:pt>
                <c:pt idx="42">
                  <c:v>6</c:v>
                </c:pt>
              </c:numCache>
            </c:numRef>
          </c:val>
        </c:ser>
        <c:dLbls>
          <c:showLegendKey val="0"/>
          <c:showVal val="0"/>
          <c:showCatName val="0"/>
          <c:showSerName val="0"/>
          <c:showPercent val="0"/>
          <c:showBubbleSize val="0"/>
        </c:dLbls>
        <c:gapWidth val="150"/>
        <c:axId val="130823680"/>
        <c:axId val="130825216"/>
      </c:barChart>
      <c:catAx>
        <c:axId val="130823680"/>
        <c:scaling>
          <c:orientation val="minMax"/>
        </c:scaling>
        <c:delete val="0"/>
        <c:axPos val="b"/>
        <c:majorTickMark val="out"/>
        <c:minorTickMark val="none"/>
        <c:tickLblPos val="nextTo"/>
        <c:crossAx val="130825216"/>
        <c:crosses val="autoZero"/>
        <c:auto val="1"/>
        <c:lblAlgn val="ctr"/>
        <c:lblOffset val="100"/>
        <c:noMultiLvlLbl val="0"/>
      </c:catAx>
      <c:valAx>
        <c:axId val="130825216"/>
        <c:scaling>
          <c:orientation val="minMax"/>
        </c:scaling>
        <c:delete val="0"/>
        <c:axPos val="l"/>
        <c:majorGridlines/>
        <c:numFmt formatCode="General" sourceLinked="1"/>
        <c:majorTickMark val="out"/>
        <c:minorTickMark val="none"/>
        <c:tickLblPos val="nextTo"/>
        <c:crossAx val="130823680"/>
        <c:crosses val="autoZero"/>
        <c:crossBetween val="between"/>
      </c:valAx>
    </c:plotArea>
    <c:legend>
      <c:legendPos val="r"/>
      <c:layout/>
      <c:overlay val="0"/>
    </c:legend>
    <c:plotVisOnly val="1"/>
    <c:dispBlanksAs val="gap"/>
    <c:showDLblsOverMax val="0"/>
  </c:chart>
  <c:externalData r:id="rId2">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[Activity (2).xlsx]Disc Activity Chart!PivotTable2</c:name>
    <c:fmtId val="10"/>
  </c:pivotSource>
  <c:chart>
    <c:autoTitleDeleted val="1"/>
    <c:pivotFmts>
      <c:pivotFmt>
        <c:idx val="0"/>
        <c:marker>
          <c:symbol val="none"/>
        </c:marker>
      </c:pivotFmt>
      <c:pivotFmt>
        <c:idx val="1"/>
        <c:spPr>
          <a:solidFill>
            <a:schemeClr val="accent2"/>
          </a:solidFill>
        </c:spPr>
      </c:pivotFmt>
      <c:pivotFmt>
        <c:idx val="2"/>
        <c:spPr>
          <a:solidFill>
            <a:schemeClr val="accent2"/>
          </a:solidFill>
        </c:spPr>
        <c:marker>
          <c:symbol val="none"/>
        </c:marker>
      </c:pivotFmt>
      <c:pivotFmt>
        <c:idx val="3"/>
        <c:spPr>
          <a:solidFill>
            <a:schemeClr val="accent2"/>
          </a:solidFill>
        </c:spPr>
        <c:marker>
          <c:symbol val="none"/>
        </c:marker>
      </c:pivotFmt>
    </c:pivotFmts>
    <c:plotArea>
      <c:layout/>
      <c:barChart>
        <c:barDir val="col"/>
        <c:grouping val="clustered"/>
        <c:varyColors val="0"/>
        <c:ser>
          <c:idx val="0"/>
          <c:order val="0"/>
          <c:tx>
            <c:strRef>
              <c:f>'Disc Activity Chart'!$B$1:$B$2</c:f>
              <c:strCache>
                <c:ptCount val="1"/>
                <c:pt idx="0">
                  <c:v>Discussion List</c:v>
                </c:pt>
              </c:strCache>
            </c:strRef>
          </c:tx>
          <c:spPr>
            <a:solidFill>
              <a:schemeClr val="accent2"/>
            </a:solidFill>
          </c:spPr>
          <c:invertIfNegative val="0"/>
          <c:trendline>
            <c:spPr>
              <a:ln w="15875">
                <a:solidFill>
                  <a:srgbClr val="C00000"/>
                </a:solidFill>
              </a:ln>
            </c:spPr>
            <c:trendlineType val="linear"/>
            <c:dispRSqr val="0"/>
            <c:dispEq val="0"/>
          </c:trendline>
          <c:cat>
            <c:multiLvlStrRef>
              <c:f>'Disc Activity Chart'!$A$3:$A$57</c:f>
              <c:multiLvlStrCache>
                <c:ptCount val="43"/>
                <c:lvl>
                  <c:pt idx="0">
                    <c:v>Qtr1</c:v>
                  </c:pt>
                  <c:pt idx="1">
                    <c:v>Qtr2</c:v>
                  </c:pt>
                  <c:pt idx="2">
                    <c:v>Qtr3</c:v>
                  </c:pt>
                  <c:pt idx="3">
                    <c:v>Qtr4</c:v>
                  </c:pt>
                  <c:pt idx="4">
                    <c:v>Qtr1</c:v>
                  </c:pt>
                  <c:pt idx="5">
                    <c:v>Qtr2</c:v>
                  </c:pt>
                  <c:pt idx="6">
                    <c:v>Qtr3</c:v>
                  </c:pt>
                  <c:pt idx="7">
                    <c:v>Qtr4</c:v>
                  </c:pt>
                  <c:pt idx="8">
                    <c:v>Qtr1</c:v>
                  </c:pt>
                  <c:pt idx="9">
                    <c:v>Qtr2</c:v>
                  </c:pt>
                  <c:pt idx="10">
                    <c:v>Qtr3</c:v>
                  </c:pt>
                  <c:pt idx="11">
                    <c:v>Qtr4</c:v>
                  </c:pt>
                  <c:pt idx="12">
                    <c:v>Qtr1</c:v>
                  </c:pt>
                  <c:pt idx="13">
                    <c:v>Qtr2</c:v>
                  </c:pt>
                  <c:pt idx="14">
                    <c:v>Qtr3</c:v>
                  </c:pt>
                  <c:pt idx="15">
                    <c:v>Qtr4</c:v>
                  </c:pt>
                  <c:pt idx="16">
                    <c:v>Qtr1</c:v>
                  </c:pt>
                  <c:pt idx="17">
                    <c:v>Qtr2</c:v>
                  </c:pt>
                  <c:pt idx="18">
                    <c:v>Qtr3</c:v>
                  </c:pt>
                  <c:pt idx="19">
                    <c:v>Qtr4</c:v>
                  </c:pt>
                  <c:pt idx="20">
                    <c:v>Qtr1</c:v>
                  </c:pt>
                  <c:pt idx="21">
                    <c:v>Qtr2</c:v>
                  </c:pt>
                  <c:pt idx="22">
                    <c:v>Qtr3</c:v>
                  </c:pt>
                  <c:pt idx="23">
                    <c:v>Qtr4</c:v>
                  </c:pt>
                  <c:pt idx="24">
                    <c:v>Qtr1</c:v>
                  </c:pt>
                  <c:pt idx="25">
                    <c:v>Qtr2</c:v>
                  </c:pt>
                  <c:pt idx="26">
                    <c:v>Qtr3</c:v>
                  </c:pt>
                  <c:pt idx="27">
                    <c:v>Qtr4</c:v>
                  </c:pt>
                  <c:pt idx="28">
                    <c:v>Qtr1</c:v>
                  </c:pt>
                  <c:pt idx="29">
                    <c:v>Qtr2</c:v>
                  </c:pt>
                  <c:pt idx="30">
                    <c:v>Qtr3</c:v>
                  </c:pt>
                  <c:pt idx="31">
                    <c:v>Qtr4</c:v>
                  </c:pt>
                  <c:pt idx="32">
                    <c:v>Qtr1</c:v>
                  </c:pt>
                  <c:pt idx="33">
                    <c:v>Qtr2</c:v>
                  </c:pt>
                  <c:pt idx="34">
                    <c:v>Qtr3</c:v>
                  </c:pt>
                  <c:pt idx="35">
                    <c:v>Qtr4</c:v>
                  </c:pt>
                  <c:pt idx="36">
                    <c:v>Qtr1</c:v>
                  </c:pt>
                  <c:pt idx="37">
                    <c:v>Qtr2</c:v>
                  </c:pt>
                  <c:pt idx="38">
                    <c:v>Qtr3</c:v>
                  </c:pt>
                  <c:pt idx="39">
                    <c:v>Qtr4</c:v>
                  </c:pt>
                  <c:pt idx="40">
                    <c:v>Qtr1</c:v>
                  </c:pt>
                  <c:pt idx="41">
                    <c:v>Qtr2</c:v>
                  </c:pt>
                  <c:pt idx="42">
                    <c:v>Qtr3</c:v>
                  </c:pt>
                </c:lvl>
                <c:lvl>
                  <c:pt idx="0">
                    <c:v>2003</c:v>
                  </c:pt>
                  <c:pt idx="4">
                    <c:v>2004</c:v>
                  </c:pt>
                  <c:pt idx="8">
                    <c:v>2005</c:v>
                  </c:pt>
                  <c:pt idx="12">
                    <c:v>2006</c:v>
                  </c:pt>
                  <c:pt idx="16">
                    <c:v>2007</c:v>
                  </c:pt>
                  <c:pt idx="20">
                    <c:v>2008</c:v>
                  </c:pt>
                  <c:pt idx="24">
                    <c:v>2009</c:v>
                  </c:pt>
                  <c:pt idx="28">
                    <c:v>2010</c:v>
                  </c:pt>
                  <c:pt idx="32">
                    <c:v>2011</c:v>
                  </c:pt>
                  <c:pt idx="36">
                    <c:v>2012</c:v>
                  </c:pt>
                  <c:pt idx="40">
                    <c:v>2013</c:v>
                  </c:pt>
                </c:lvl>
              </c:multiLvlStrCache>
            </c:multiLvlStrRef>
          </c:cat>
          <c:val>
            <c:numRef>
              <c:f>'Disc Activity Chart'!$B$3:$B$57</c:f>
              <c:numCache>
                <c:formatCode>General</c:formatCode>
                <c:ptCount val="43"/>
                <c:pt idx="0">
                  <c:v>22</c:v>
                </c:pt>
                <c:pt idx="1">
                  <c:v>102</c:v>
                </c:pt>
                <c:pt idx="2">
                  <c:v>142</c:v>
                </c:pt>
                <c:pt idx="3">
                  <c:v>43</c:v>
                </c:pt>
                <c:pt idx="4">
                  <c:v>105</c:v>
                </c:pt>
                <c:pt idx="5">
                  <c:v>138</c:v>
                </c:pt>
                <c:pt idx="6">
                  <c:v>43</c:v>
                </c:pt>
                <c:pt idx="7">
                  <c:v>151</c:v>
                </c:pt>
                <c:pt idx="8">
                  <c:v>38</c:v>
                </c:pt>
                <c:pt idx="9">
                  <c:v>18</c:v>
                </c:pt>
                <c:pt idx="10">
                  <c:v>30</c:v>
                </c:pt>
                <c:pt idx="11">
                  <c:v>45</c:v>
                </c:pt>
                <c:pt idx="12">
                  <c:v>97</c:v>
                </c:pt>
                <c:pt idx="13">
                  <c:v>75</c:v>
                </c:pt>
                <c:pt idx="14">
                  <c:v>128</c:v>
                </c:pt>
                <c:pt idx="15">
                  <c:v>93</c:v>
                </c:pt>
                <c:pt idx="16">
                  <c:v>84</c:v>
                </c:pt>
                <c:pt idx="17">
                  <c:v>120</c:v>
                </c:pt>
                <c:pt idx="18">
                  <c:v>175</c:v>
                </c:pt>
                <c:pt idx="19">
                  <c:v>147</c:v>
                </c:pt>
                <c:pt idx="20">
                  <c:v>116</c:v>
                </c:pt>
                <c:pt idx="21">
                  <c:v>116</c:v>
                </c:pt>
                <c:pt idx="22">
                  <c:v>180</c:v>
                </c:pt>
                <c:pt idx="23">
                  <c:v>86</c:v>
                </c:pt>
                <c:pt idx="24">
                  <c:v>82</c:v>
                </c:pt>
                <c:pt idx="25">
                  <c:v>97</c:v>
                </c:pt>
                <c:pt idx="26">
                  <c:v>151</c:v>
                </c:pt>
                <c:pt idx="27">
                  <c:v>193</c:v>
                </c:pt>
                <c:pt idx="28">
                  <c:v>130</c:v>
                </c:pt>
                <c:pt idx="29">
                  <c:v>122</c:v>
                </c:pt>
                <c:pt idx="30">
                  <c:v>205</c:v>
                </c:pt>
                <c:pt idx="31">
                  <c:v>153</c:v>
                </c:pt>
                <c:pt idx="32">
                  <c:v>211</c:v>
                </c:pt>
                <c:pt idx="33">
                  <c:v>136</c:v>
                </c:pt>
                <c:pt idx="34">
                  <c:v>165</c:v>
                </c:pt>
                <c:pt idx="35">
                  <c:v>277</c:v>
                </c:pt>
                <c:pt idx="36">
                  <c:v>200</c:v>
                </c:pt>
                <c:pt idx="37">
                  <c:v>134</c:v>
                </c:pt>
                <c:pt idx="38">
                  <c:v>131</c:v>
                </c:pt>
                <c:pt idx="39">
                  <c:v>148</c:v>
                </c:pt>
                <c:pt idx="40">
                  <c:v>105</c:v>
                </c:pt>
                <c:pt idx="41">
                  <c:v>213</c:v>
                </c:pt>
                <c:pt idx="42">
                  <c:v>83</c:v>
                </c:pt>
              </c:numCache>
            </c:numRef>
          </c:val>
        </c:ser>
        <c:dLbls>
          <c:showLegendKey val="0"/>
          <c:showVal val="0"/>
          <c:showCatName val="0"/>
          <c:showSerName val="0"/>
          <c:showPercent val="0"/>
          <c:showBubbleSize val="0"/>
        </c:dLbls>
        <c:gapWidth val="150"/>
        <c:axId val="132188800"/>
        <c:axId val="132194688"/>
      </c:barChart>
      <c:catAx>
        <c:axId val="132188800"/>
        <c:scaling>
          <c:orientation val="minMax"/>
        </c:scaling>
        <c:delete val="0"/>
        <c:axPos val="b"/>
        <c:majorTickMark val="out"/>
        <c:minorTickMark val="none"/>
        <c:tickLblPos val="nextTo"/>
        <c:crossAx val="132194688"/>
        <c:crosses val="autoZero"/>
        <c:auto val="1"/>
        <c:lblAlgn val="ctr"/>
        <c:lblOffset val="100"/>
        <c:noMultiLvlLbl val="0"/>
      </c:catAx>
      <c:valAx>
        <c:axId val="132194688"/>
        <c:scaling>
          <c:orientation val="minMax"/>
        </c:scaling>
        <c:delete val="0"/>
        <c:axPos val="l"/>
        <c:majorGridlines/>
        <c:numFmt formatCode="General" sourceLinked="1"/>
        <c:majorTickMark val="out"/>
        <c:minorTickMark val="none"/>
        <c:tickLblPos val="nextTo"/>
        <c:crossAx val="132188800"/>
        <c:crosses val="autoZero"/>
        <c:crossBetween val="between"/>
      </c:valAx>
    </c:plotArea>
    <c:legend>
      <c:legendPos val="r"/>
      <c:layout/>
      <c:overlay val="0"/>
    </c:legend>
    <c:plotVisOnly val="1"/>
    <c:dispBlanksAs val="gap"/>
    <c:showDLblsOverMax val="0"/>
  </c:chart>
  <c:externalData r:id="rId2">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[Activity (2).xlsx]Dev Activity Chart!PivotTable1</c:name>
    <c:fmtId val="9"/>
  </c:pivotSource>
  <c:chart>
    <c:autoTitleDeleted val="1"/>
    <c:pivotFmts>
      <c:pivotFmt>
        <c:idx val="0"/>
        <c:marker>
          <c:symbol val="none"/>
        </c:marker>
      </c:pivotFmt>
      <c:pivotFmt>
        <c:idx val="1"/>
        <c:spPr>
          <a:solidFill>
            <a:srgbClr val="0070C0"/>
          </a:solidFill>
        </c:spPr>
        <c:marker>
          <c:symbol val="none"/>
        </c:marker>
      </c:pivotFmt>
      <c:pivotFmt>
        <c:idx val="2"/>
        <c:spPr>
          <a:solidFill>
            <a:srgbClr val="0070C0"/>
          </a:solidFill>
        </c:spPr>
        <c:marker>
          <c:symbol val="none"/>
        </c:marker>
      </c:pivotFmt>
      <c:pivotFmt>
        <c:idx val="3"/>
        <c:spPr>
          <a:solidFill>
            <a:srgbClr val="0070C0"/>
          </a:solidFill>
        </c:spPr>
        <c:marker>
          <c:symbol val="none"/>
        </c:marker>
      </c:pivotFmt>
    </c:pivotFmts>
    <c:plotArea>
      <c:layout/>
      <c:barChart>
        <c:barDir val="col"/>
        <c:grouping val="clustered"/>
        <c:varyColors val="0"/>
        <c:ser>
          <c:idx val="0"/>
          <c:order val="0"/>
          <c:tx>
            <c:strRef>
              <c:f>'Dev Activity Chart'!$B$1:$B$2</c:f>
              <c:strCache>
                <c:ptCount val="1"/>
                <c:pt idx="0">
                  <c:v>Developer List</c:v>
                </c:pt>
              </c:strCache>
            </c:strRef>
          </c:tx>
          <c:spPr>
            <a:solidFill>
              <a:srgbClr val="0070C0"/>
            </a:solidFill>
          </c:spPr>
          <c:invertIfNegative val="0"/>
          <c:trendline>
            <c:spPr>
              <a:ln w="15875">
                <a:solidFill>
                  <a:srgbClr val="0070C0"/>
                </a:solidFill>
              </a:ln>
            </c:spPr>
            <c:trendlineType val="linear"/>
            <c:dispRSqr val="0"/>
            <c:dispEq val="0"/>
          </c:trendline>
          <c:cat>
            <c:multiLvlStrRef>
              <c:f>'Dev Activity Chart'!$A$3:$A$55</c:f>
              <c:multiLvlStrCache>
                <c:ptCount val="41"/>
                <c:lvl>
                  <c:pt idx="0">
                    <c:v>Qtr2</c:v>
                  </c:pt>
                  <c:pt idx="1">
                    <c:v>Qtr3</c:v>
                  </c:pt>
                  <c:pt idx="2">
                    <c:v>Qtr4</c:v>
                  </c:pt>
                  <c:pt idx="3">
                    <c:v>Qtr1</c:v>
                  </c:pt>
                  <c:pt idx="4">
                    <c:v>Qtr2</c:v>
                  </c:pt>
                  <c:pt idx="5">
                    <c:v>Qtr4</c:v>
                  </c:pt>
                  <c:pt idx="6">
                    <c:v>Qtr1</c:v>
                  </c:pt>
                  <c:pt idx="7">
                    <c:v>Qtr2</c:v>
                  </c:pt>
                  <c:pt idx="8">
                    <c:v>Qtr3</c:v>
                  </c:pt>
                  <c:pt idx="9">
                    <c:v>Qtr4</c:v>
                  </c:pt>
                  <c:pt idx="10">
                    <c:v>Qtr1</c:v>
                  </c:pt>
                  <c:pt idx="11">
                    <c:v>Qtr2</c:v>
                  </c:pt>
                  <c:pt idx="12">
                    <c:v>Qtr3</c:v>
                  </c:pt>
                  <c:pt idx="13">
                    <c:v>Qtr4</c:v>
                  </c:pt>
                  <c:pt idx="14">
                    <c:v>Qtr1</c:v>
                  </c:pt>
                  <c:pt idx="15">
                    <c:v>Qtr2</c:v>
                  </c:pt>
                  <c:pt idx="16">
                    <c:v>Qtr3</c:v>
                  </c:pt>
                  <c:pt idx="17">
                    <c:v>Qtr4</c:v>
                  </c:pt>
                  <c:pt idx="18">
                    <c:v>Qtr1</c:v>
                  </c:pt>
                  <c:pt idx="19">
                    <c:v>Qtr2</c:v>
                  </c:pt>
                  <c:pt idx="20">
                    <c:v>Qtr3</c:v>
                  </c:pt>
                  <c:pt idx="21">
                    <c:v>Qtr4</c:v>
                  </c:pt>
                  <c:pt idx="22">
                    <c:v>Qtr1</c:v>
                  </c:pt>
                  <c:pt idx="23">
                    <c:v>Qtr2</c:v>
                  </c:pt>
                  <c:pt idx="24">
                    <c:v>Qtr3</c:v>
                  </c:pt>
                  <c:pt idx="25">
                    <c:v>Qtr4</c:v>
                  </c:pt>
                  <c:pt idx="26">
                    <c:v>Qtr1</c:v>
                  </c:pt>
                  <c:pt idx="27">
                    <c:v>Qtr2</c:v>
                  </c:pt>
                  <c:pt idx="28">
                    <c:v>Qtr3</c:v>
                  </c:pt>
                  <c:pt idx="29">
                    <c:v>Qtr4</c:v>
                  </c:pt>
                  <c:pt idx="30">
                    <c:v>Qtr1</c:v>
                  </c:pt>
                  <c:pt idx="31">
                    <c:v>Qtr2</c:v>
                  </c:pt>
                  <c:pt idx="32">
                    <c:v>Qtr3</c:v>
                  </c:pt>
                  <c:pt idx="33">
                    <c:v>Qtr4</c:v>
                  </c:pt>
                  <c:pt idx="34">
                    <c:v>Qtr1</c:v>
                  </c:pt>
                  <c:pt idx="35">
                    <c:v>Qtr2</c:v>
                  </c:pt>
                  <c:pt idx="36">
                    <c:v>Qtr3</c:v>
                  </c:pt>
                  <c:pt idx="37">
                    <c:v>Qtr4</c:v>
                  </c:pt>
                  <c:pt idx="38">
                    <c:v>Qtr1</c:v>
                  </c:pt>
                  <c:pt idx="39">
                    <c:v>Qtr2</c:v>
                  </c:pt>
                  <c:pt idx="40">
                    <c:v>Qtr3</c:v>
                  </c:pt>
                </c:lvl>
                <c:lvl>
                  <c:pt idx="0">
                    <c:v>2003</c:v>
                  </c:pt>
                  <c:pt idx="3">
                    <c:v>2004</c:v>
                  </c:pt>
                  <c:pt idx="6">
                    <c:v>2005</c:v>
                  </c:pt>
                  <c:pt idx="10">
                    <c:v>2006</c:v>
                  </c:pt>
                  <c:pt idx="14">
                    <c:v>2007</c:v>
                  </c:pt>
                  <c:pt idx="18">
                    <c:v>2008</c:v>
                  </c:pt>
                  <c:pt idx="22">
                    <c:v>2009</c:v>
                  </c:pt>
                  <c:pt idx="26">
                    <c:v>2010</c:v>
                  </c:pt>
                  <c:pt idx="30">
                    <c:v>2011</c:v>
                  </c:pt>
                  <c:pt idx="34">
                    <c:v>2012</c:v>
                  </c:pt>
                  <c:pt idx="38">
                    <c:v>2013</c:v>
                  </c:pt>
                </c:lvl>
              </c:multiLvlStrCache>
            </c:multiLvlStrRef>
          </c:cat>
          <c:val>
            <c:numRef>
              <c:f>'Dev Activity Chart'!$B$3:$B$55</c:f>
              <c:numCache>
                <c:formatCode>General</c:formatCode>
                <c:ptCount val="41"/>
                <c:pt idx="0">
                  <c:v>10</c:v>
                </c:pt>
                <c:pt idx="1">
                  <c:v>2</c:v>
                </c:pt>
                <c:pt idx="2">
                  <c:v>15</c:v>
                </c:pt>
                <c:pt idx="3">
                  <c:v>4</c:v>
                </c:pt>
                <c:pt idx="4">
                  <c:v>1</c:v>
                </c:pt>
                <c:pt idx="5">
                  <c:v>82</c:v>
                </c:pt>
                <c:pt idx="6">
                  <c:v>90</c:v>
                </c:pt>
                <c:pt idx="7">
                  <c:v>66</c:v>
                </c:pt>
                <c:pt idx="8">
                  <c:v>122</c:v>
                </c:pt>
                <c:pt idx="9">
                  <c:v>76</c:v>
                </c:pt>
                <c:pt idx="10">
                  <c:v>54</c:v>
                </c:pt>
                <c:pt idx="11">
                  <c:v>108</c:v>
                </c:pt>
                <c:pt idx="12">
                  <c:v>195</c:v>
                </c:pt>
                <c:pt idx="13">
                  <c:v>146</c:v>
                </c:pt>
                <c:pt idx="14">
                  <c:v>84</c:v>
                </c:pt>
                <c:pt idx="15">
                  <c:v>134</c:v>
                </c:pt>
                <c:pt idx="16">
                  <c:v>109</c:v>
                </c:pt>
                <c:pt idx="17">
                  <c:v>163</c:v>
                </c:pt>
                <c:pt idx="18">
                  <c:v>321</c:v>
                </c:pt>
                <c:pt idx="19">
                  <c:v>135</c:v>
                </c:pt>
                <c:pt idx="20">
                  <c:v>195</c:v>
                </c:pt>
                <c:pt idx="21">
                  <c:v>94</c:v>
                </c:pt>
                <c:pt idx="22">
                  <c:v>69</c:v>
                </c:pt>
                <c:pt idx="23">
                  <c:v>106</c:v>
                </c:pt>
                <c:pt idx="24">
                  <c:v>115</c:v>
                </c:pt>
                <c:pt idx="25">
                  <c:v>109</c:v>
                </c:pt>
                <c:pt idx="26">
                  <c:v>179</c:v>
                </c:pt>
                <c:pt idx="27">
                  <c:v>242</c:v>
                </c:pt>
                <c:pt idx="28">
                  <c:v>207</c:v>
                </c:pt>
                <c:pt idx="29">
                  <c:v>54</c:v>
                </c:pt>
                <c:pt idx="30">
                  <c:v>138</c:v>
                </c:pt>
                <c:pt idx="31">
                  <c:v>293</c:v>
                </c:pt>
                <c:pt idx="32">
                  <c:v>258</c:v>
                </c:pt>
                <c:pt idx="33">
                  <c:v>92</c:v>
                </c:pt>
                <c:pt idx="34">
                  <c:v>114</c:v>
                </c:pt>
                <c:pt idx="35">
                  <c:v>205</c:v>
                </c:pt>
                <c:pt idx="36">
                  <c:v>243</c:v>
                </c:pt>
                <c:pt idx="37">
                  <c:v>200</c:v>
                </c:pt>
                <c:pt idx="38">
                  <c:v>152</c:v>
                </c:pt>
                <c:pt idx="39">
                  <c:v>118</c:v>
                </c:pt>
                <c:pt idx="40">
                  <c:v>34</c:v>
                </c:pt>
              </c:numCache>
            </c:numRef>
          </c:val>
        </c:ser>
        <c:dLbls>
          <c:showLegendKey val="0"/>
          <c:showVal val="0"/>
          <c:showCatName val="0"/>
          <c:showSerName val="0"/>
          <c:showPercent val="0"/>
          <c:showBubbleSize val="0"/>
        </c:dLbls>
        <c:gapWidth val="150"/>
        <c:axId val="44632320"/>
        <c:axId val="44654592"/>
      </c:barChart>
      <c:catAx>
        <c:axId val="44632320"/>
        <c:scaling>
          <c:orientation val="minMax"/>
        </c:scaling>
        <c:delete val="0"/>
        <c:axPos val="b"/>
        <c:majorTickMark val="out"/>
        <c:minorTickMark val="none"/>
        <c:tickLblPos val="nextTo"/>
        <c:crossAx val="44654592"/>
        <c:crosses val="autoZero"/>
        <c:auto val="1"/>
        <c:lblAlgn val="ctr"/>
        <c:lblOffset val="100"/>
        <c:noMultiLvlLbl val="0"/>
      </c:catAx>
      <c:valAx>
        <c:axId val="44654592"/>
        <c:scaling>
          <c:orientation val="minMax"/>
        </c:scaling>
        <c:delete val="0"/>
        <c:axPos val="l"/>
        <c:majorGridlines/>
        <c:numFmt formatCode="General" sourceLinked="1"/>
        <c:majorTickMark val="out"/>
        <c:minorTickMark val="none"/>
        <c:tickLblPos val="nextTo"/>
        <c:crossAx val="44632320"/>
        <c:crosses val="autoZero"/>
        <c:crossBetween val="between"/>
      </c:valAx>
    </c:plotArea>
    <c:legend>
      <c:legendPos val="r"/>
      <c:overlay val="0"/>
    </c:legend>
    <c:plotVisOnly val="1"/>
    <c:dispBlanksAs val="gap"/>
    <c:showDLblsOverMax val="0"/>
  </c:chart>
  <c:externalData r:id="rId1">
    <c:autoUpdate val="0"/>
  </c:externalData>
  <c:userShapes r:id="rId2"/>
  <c:extLs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Capabilities</c:v>
                </c:pt>
              </c:strCache>
            </c:strRef>
          </c:tx>
          <c:dLbls>
            <c:txPr>
              <a:bodyPr/>
              <a:lstStyle/>
              <a:p>
                <a:pPr>
                  <a:defRPr sz="1400"/>
                </a:pPr>
                <a:endParaRPr lang="en-US"/>
              </a:p>
            </c:txPr>
            <c:showLegendKey val="0"/>
            <c:showVal val="1"/>
            <c:showCatName val="1"/>
            <c:showSerName val="0"/>
            <c:showPercent val="0"/>
            <c:showBubbleSize val="0"/>
            <c:showLeaderLines val="1"/>
          </c:dLbls>
          <c:cat>
            <c:strRef>
              <c:f>Sheet1!$A$2:$A$6</c:f>
              <c:strCache>
                <c:ptCount val="5"/>
                <c:pt idx="0">
                  <c:v>Authoring Tool</c:v>
                </c:pt>
                <c:pt idx="1">
                  <c:v>Definition Evaluator</c:v>
                </c:pt>
                <c:pt idx="2">
                  <c:v>Definition Repository</c:v>
                </c:pt>
                <c:pt idx="3">
                  <c:v>Results Consumer</c:v>
                </c:pt>
                <c:pt idx="4">
                  <c:v>System Characteristics Producer</c:v>
                </c:pt>
              </c:strCache>
            </c:strRef>
          </c:cat>
          <c:val>
            <c:numRef>
              <c:f>Sheet1!$B$2:$B$6</c:f>
              <c:numCache>
                <c:formatCode>General</c:formatCode>
                <c:ptCount val="5"/>
                <c:pt idx="0">
                  <c:v>10</c:v>
                </c:pt>
                <c:pt idx="1">
                  <c:v>45</c:v>
                </c:pt>
                <c:pt idx="2">
                  <c:v>23</c:v>
                </c:pt>
                <c:pt idx="3">
                  <c:v>27</c:v>
                </c:pt>
                <c:pt idx="4">
                  <c:v>34</c:v>
                </c:pt>
              </c:numCache>
            </c:numRef>
          </c:val>
        </c:ser>
        <c:dLbls>
          <c:showLegendKey val="0"/>
          <c:showVal val="1"/>
          <c:showCatName val="1"/>
          <c:showSerName val="0"/>
          <c:showPercent val="0"/>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perspective val="30"/>
    </c:view3D>
    <c:floor>
      <c:thickness val="0"/>
    </c:floor>
    <c:sideWall>
      <c:thickness val="0"/>
    </c:sideWall>
    <c:backWall>
      <c:thickness val="0"/>
    </c:backWall>
    <c:plotArea>
      <c:layout/>
      <c:pie3DChart>
        <c:varyColors val="1"/>
        <c:ser>
          <c:idx val="0"/>
          <c:order val="0"/>
          <c:tx>
            <c:strRef>
              <c:f>Sheet1!$B$1</c:f>
              <c:strCache>
                <c:ptCount val="1"/>
                <c:pt idx="0">
                  <c:v>Products</c:v>
                </c:pt>
              </c:strCache>
            </c:strRef>
          </c:tx>
          <c:dLbls>
            <c:showLegendKey val="0"/>
            <c:showVal val="0"/>
            <c:showCatName val="1"/>
            <c:showSerName val="0"/>
            <c:showPercent val="1"/>
            <c:showBubbleSize val="0"/>
            <c:showLeaderLines val="1"/>
          </c:dLbls>
          <c:cat>
            <c:strRef>
              <c:f>Sheet1!$A$2:$A$12</c:f>
              <c:strCache>
                <c:ptCount val="11"/>
                <c:pt idx="0">
                  <c:v>France</c:v>
                </c:pt>
                <c:pt idx="1">
                  <c:v>Germany</c:v>
                </c:pt>
                <c:pt idx="2">
                  <c:v>India</c:v>
                </c:pt>
                <c:pt idx="3">
                  <c:v>Italy</c:v>
                </c:pt>
                <c:pt idx="4">
                  <c:v>Japan</c:v>
                </c:pt>
                <c:pt idx="5">
                  <c:v>Mexico</c:v>
                </c:pt>
                <c:pt idx="6">
                  <c:v>Poland</c:v>
                </c:pt>
                <c:pt idx="7">
                  <c:v>Russia</c:v>
                </c:pt>
                <c:pt idx="8">
                  <c:v>Tiawan</c:v>
                </c:pt>
                <c:pt idx="9">
                  <c:v>Turkey</c:v>
                </c:pt>
                <c:pt idx="10">
                  <c:v>United States</c:v>
                </c:pt>
              </c:strCache>
            </c:strRef>
          </c:cat>
          <c:val>
            <c:numRef>
              <c:f>Sheet1!$B$2:$B$12</c:f>
              <c:numCache>
                <c:formatCode>General</c:formatCode>
                <c:ptCount val="11"/>
                <c:pt idx="0">
                  <c:v>3</c:v>
                </c:pt>
                <c:pt idx="1">
                  <c:v>2</c:v>
                </c:pt>
                <c:pt idx="2">
                  <c:v>1</c:v>
                </c:pt>
                <c:pt idx="3">
                  <c:v>1</c:v>
                </c:pt>
                <c:pt idx="4">
                  <c:v>4</c:v>
                </c:pt>
                <c:pt idx="5">
                  <c:v>1</c:v>
                </c:pt>
                <c:pt idx="6">
                  <c:v>1</c:v>
                </c:pt>
                <c:pt idx="7">
                  <c:v>2</c:v>
                </c:pt>
                <c:pt idx="8">
                  <c:v>1</c:v>
                </c:pt>
                <c:pt idx="9">
                  <c:v>1</c:v>
                </c:pt>
                <c:pt idx="10">
                  <c:v>40</c:v>
                </c:pt>
              </c:numCache>
            </c:numRef>
          </c:val>
        </c:ser>
        <c:dLbls>
          <c:showLegendKey val="0"/>
          <c:showVal val="0"/>
          <c:showCatName val="1"/>
          <c:showSerName val="0"/>
          <c:showPercent val="1"/>
          <c:showBubbleSize val="0"/>
          <c:showLeaderLines val="1"/>
        </c:dLbls>
      </c:pie3DChart>
    </c:plotArea>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[repo stats.xlsx]Sheet6!PivotTable5</c:name>
    <c:fmtId val="5"/>
  </c:pivotSource>
  <c:chart>
    <c:autoTitleDeleted val="0"/>
    <c:pivotFmts>
      <c:pivotFmt>
        <c:idx val="0"/>
        <c:marker>
          <c:symbol val="none"/>
        </c:marker>
      </c:pivotFmt>
      <c:pivotFmt>
        <c:idx val="1"/>
        <c:marker>
          <c:symbol val="none"/>
        </c:marker>
      </c:pivotFmt>
      <c:pivotFmt>
        <c:idx val="2"/>
        <c:marker>
          <c:symbol val="none"/>
        </c:marker>
      </c:pivotFmt>
      <c:pivotFmt>
        <c:idx val="3"/>
        <c:marker>
          <c:symbol val="none"/>
        </c:marker>
      </c:pivotFmt>
      <c:pivotFmt>
        <c:idx val="4"/>
        <c:marker>
          <c:symbol val="none"/>
        </c:marker>
      </c:pivotFmt>
      <c:pivotFmt>
        <c:idx val="5"/>
        <c:marker>
          <c:symbol val="none"/>
        </c:marker>
      </c:pivotFmt>
    </c:pivotFmts>
    <c:plotArea>
      <c:layout/>
      <c:barChart>
        <c:barDir val="col"/>
        <c:grouping val="clustered"/>
        <c:varyColors val="0"/>
        <c:ser>
          <c:idx val="0"/>
          <c:order val="0"/>
          <c:tx>
            <c:strRef>
              <c:f>Sheet6!$B$1:$B$2</c:f>
              <c:strCache>
                <c:ptCount val="1"/>
                <c:pt idx="0">
                  <c:v>Modified</c:v>
                </c:pt>
              </c:strCache>
            </c:strRef>
          </c:tx>
          <c:invertIfNegative val="0"/>
          <c:trendline>
            <c:spPr>
              <a:ln w="15875">
                <a:solidFill>
                  <a:srgbClr val="0070C0"/>
                </a:solidFill>
              </a:ln>
            </c:spPr>
            <c:trendlineType val="linear"/>
            <c:dispRSqr val="0"/>
            <c:dispEq val="0"/>
          </c:trendline>
          <c:cat>
            <c:multiLvlStrRef>
              <c:f>Sheet6!$A$3:$A$60</c:f>
              <c:multiLvlStrCache>
                <c:ptCount val="45"/>
                <c:lvl>
                  <c:pt idx="0">
                    <c:v>Qtr3</c:v>
                  </c:pt>
                  <c:pt idx="1">
                    <c:v>Qtr4</c:v>
                  </c:pt>
                  <c:pt idx="2">
                    <c:v>Qtr1</c:v>
                  </c:pt>
                  <c:pt idx="3">
                    <c:v>Qtr2</c:v>
                  </c:pt>
                  <c:pt idx="4">
                    <c:v>Qtr3</c:v>
                  </c:pt>
                  <c:pt idx="5">
                    <c:v>Qtr4</c:v>
                  </c:pt>
                  <c:pt idx="6">
                    <c:v>Qtr1</c:v>
                  </c:pt>
                  <c:pt idx="7">
                    <c:v>Qtr2</c:v>
                  </c:pt>
                  <c:pt idx="8">
                    <c:v>Qtr3</c:v>
                  </c:pt>
                  <c:pt idx="9">
                    <c:v>Qtr4</c:v>
                  </c:pt>
                  <c:pt idx="10">
                    <c:v>Qtr1</c:v>
                  </c:pt>
                  <c:pt idx="11">
                    <c:v>Qtr2</c:v>
                  </c:pt>
                  <c:pt idx="12">
                    <c:v>Qtr3</c:v>
                  </c:pt>
                  <c:pt idx="13">
                    <c:v>Qtr4</c:v>
                  </c:pt>
                  <c:pt idx="14">
                    <c:v>Qtr1</c:v>
                  </c:pt>
                  <c:pt idx="15">
                    <c:v>Qtr2</c:v>
                  </c:pt>
                  <c:pt idx="16">
                    <c:v>Qtr3</c:v>
                  </c:pt>
                  <c:pt idx="17">
                    <c:v>Qtr4</c:v>
                  </c:pt>
                  <c:pt idx="18">
                    <c:v>Qtr1</c:v>
                  </c:pt>
                  <c:pt idx="19">
                    <c:v>Qtr2</c:v>
                  </c:pt>
                  <c:pt idx="20">
                    <c:v>Qtr3</c:v>
                  </c:pt>
                  <c:pt idx="21">
                    <c:v>Qtr4</c:v>
                  </c:pt>
                  <c:pt idx="22">
                    <c:v>Qtr1</c:v>
                  </c:pt>
                  <c:pt idx="23">
                    <c:v>Qtr2</c:v>
                  </c:pt>
                  <c:pt idx="24">
                    <c:v>Qtr3</c:v>
                  </c:pt>
                  <c:pt idx="25">
                    <c:v>Qtr4</c:v>
                  </c:pt>
                  <c:pt idx="26">
                    <c:v>Qtr1</c:v>
                  </c:pt>
                  <c:pt idx="27">
                    <c:v>Qtr2</c:v>
                  </c:pt>
                  <c:pt idx="28">
                    <c:v>Qtr3</c:v>
                  </c:pt>
                  <c:pt idx="29">
                    <c:v>Qtr4</c:v>
                  </c:pt>
                  <c:pt idx="30">
                    <c:v>Qtr1</c:v>
                  </c:pt>
                  <c:pt idx="31">
                    <c:v>Qtr2</c:v>
                  </c:pt>
                  <c:pt idx="32">
                    <c:v>Qtr3</c:v>
                  </c:pt>
                  <c:pt idx="33">
                    <c:v>Qtr4</c:v>
                  </c:pt>
                  <c:pt idx="34">
                    <c:v>Qtr1</c:v>
                  </c:pt>
                  <c:pt idx="35">
                    <c:v>Qtr2</c:v>
                  </c:pt>
                  <c:pt idx="36">
                    <c:v>Qtr3</c:v>
                  </c:pt>
                  <c:pt idx="37">
                    <c:v>Qtr4</c:v>
                  </c:pt>
                  <c:pt idx="38">
                    <c:v>Qtr1</c:v>
                  </c:pt>
                  <c:pt idx="39">
                    <c:v>Qtr2</c:v>
                  </c:pt>
                  <c:pt idx="40">
                    <c:v>Qtr3</c:v>
                  </c:pt>
                  <c:pt idx="41">
                    <c:v>Qtr4</c:v>
                  </c:pt>
                  <c:pt idx="42">
                    <c:v>Qtr1</c:v>
                  </c:pt>
                  <c:pt idx="43">
                    <c:v>Qtr2</c:v>
                  </c:pt>
                  <c:pt idx="44">
                    <c:v>Qtr3</c:v>
                  </c:pt>
                </c:lvl>
                <c:lvl>
                  <c:pt idx="0">
                    <c:v>2002</c:v>
                  </c:pt>
                  <c:pt idx="2">
                    <c:v>2003</c:v>
                  </c:pt>
                  <c:pt idx="6">
                    <c:v>2004</c:v>
                  </c:pt>
                  <c:pt idx="10">
                    <c:v>2005</c:v>
                  </c:pt>
                  <c:pt idx="14">
                    <c:v>2006</c:v>
                  </c:pt>
                  <c:pt idx="18">
                    <c:v>2007</c:v>
                  </c:pt>
                  <c:pt idx="22">
                    <c:v>2008</c:v>
                  </c:pt>
                  <c:pt idx="26">
                    <c:v>2009</c:v>
                  </c:pt>
                  <c:pt idx="30">
                    <c:v>2010</c:v>
                  </c:pt>
                  <c:pt idx="34">
                    <c:v>2011</c:v>
                  </c:pt>
                  <c:pt idx="38">
                    <c:v>2012</c:v>
                  </c:pt>
                  <c:pt idx="42">
                    <c:v>2013</c:v>
                  </c:pt>
                </c:lvl>
              </c:multiLvlStrCache>
            </c:multiLvlStrRef>
          </c:cat>
          <c:val>
            <c:numRef>
              <c:f>Sheet6!$B$3:$B$60</c:f>
              <c:numCache>
                <c:formatCode>General</c:formatCode>
                <c:ptCount val="45"/>
                <c:pt idx="2">
                  <c:v>2</c:v>
                </c:pt>
                <c:pt idx="6">
                  <c:v>121</c:v>
                </c:pt>
                <c:pt idx="7">
                  <c:v>154</c:v>
                </c:pt>
                <c:pt idx="8">
                  <c:v>89</c:v>
                </c:pt>
                <c:pt idx="9">
                  <c:v>18</c:v>
                </c:pt>
                <c:pt idx="10">
                  <c:v>92</c:v>
                </c:pt>
                <c:pt idx="11">
                  <c:v>214</c:v>
                </c:pt>
                <c:pt idx="12">
                  <c:v>167</c:v>
                </c:pt>
                <c:pt idx="13">
                  <c:v>94</c:v>
                </c:pt>
                <c:pt idx="14">
                  <c:v>64</c:v>
                </c:pt>
                <c:pt idx="15">
                  <c:v>26</c:v>
                </c:pt>
                <c:pt idx="16">
                  <c:v>127</c:v>
                </c:pt>
                <c:pt idx="17">
                  <c:v>71</c:v>
                </c:pt>
                <c:pt idx="18">
                  <c:v>1009</c:v>
                </c:pt>
                <c:pt idx="19">
                  <c:v>549</c:v>
                </c:pt>
                <c:pt idx="20">
                  <c:v>150</c:v>
                </c:pt>
                <c:pt idx="21">
                  <c:v>168</c:v>
                </c:pt>
                <c:pt idx="22">
                  <c:v>157</c:v>
                </c:pt>
                <c:pt idx="23">
                  <c:v>101</c:v>
                </c:pt>
                <c:pt idx="24">
                  <c:v>34</c:v>
                </c:pt>
                <c:pt idx="25">
                  <c:v>56</c:v>
                </c:pt>
                <c:pt idx="26">
                  <c:v>9</c:v>
                </c:pt>
                <c:pt idx="27">
                  <c:v>241</c:v>
                </c:pt>
                <c:pt idx="28">
                  <c:v>37</c:v>
                </c:pt>
                <c:pt idx="29">
                  <c:v>236</c:v>
                </c:pt>
                <c:pt idx="30">
                  <c:v>231</c:v>
                </c:pt>
                <c:pt idx="31">
                  <c:v>145</c:v>
                </c:pt>
                <c:pt idx="32">
                  <c:v>148</c:v>
                </c:pt>
                <c:pt idx="33">
                  <c:v>317</c:v>
                </c:pt>
                <c:pt idx="34">
                  <c:v>341</c:v>
                </c:pt>
                <c:pt idx="35">
                  <c:v>1457</c:v>
                </c:pt>
                <c:pt idx="36">
                  <c:v>534</c:v>
                </c:pt>
                <c:pt idx="37">
                  <c:v>475</c:v>
                </c:pt>
                <c:pt idx="38">
                  <c:v>1525</c:v>
                </c:pt>
                <c:pt idx="39">
                  <c:v>672</c:v>
                </c:pt>
                <c:pt idx="40">
                  <c:v>127</c:v>
                </c:pt>
                <c:pt idx="41">
                  <c:v>1272</c:v>
                </c:pt>
                <c:pt idx="42">
                  <c:v>765</c:v>
                </c:pt>
                <c:pt idx="43">
                  <c:v>3642</c:v>
                </c:pt>
                <c:pt idx="44">
                  <c:v>422</c:v>
                </c:pt>
              </c:numCache>
            </c:numRef>
          </c:val>
        </c:ser>
        <c:ser>
          <c:idx val="1"/>
          <c:order val="1"/>
          <c:tx>
            <c:strRef>
              <c:f>Sheet6!$C$1:$C$2</c:f>
              <c:strCache>
                <c:ptCount val="1"/>
                <c:pt idx="0">
                  <c:v>Submitted</c:v>
                </c:pt>
              </c:strCache>
            </c:strRef>
          </c:tx>
          <c:invertIfNegative val="0"/>
          <c:trendline>
            <c:spPr>
              <a:ln w="15875">
                <a:solidFill>
                  <a:srgbClr val="C00000"/>
                </a:solidFill>
              </a:ln>
            </c:spPr>
            <c:trendlineType val="linear"/>
            <c:dispRSqr val="0"/>
            <c:dispEq val="0"/>
          </c:trendline>
          <c:cat>
            <c:multiLvlStrRef>
              <c:f>Sheet6!$A$3:$A$60</c:f>
              <c:multiLvlStrCache>
                <c:ptCount val="45"/>
                <c:lvl>
                  <c:pt idx="0">
                    <c:v>Qtr3</c:v>
                  </c:pt>
                  <c:pt idx="1">
                    <c:v>Qtr4</c:v>
                  </c:pt>
                  <c:pt idx="2">
                    <c:v>Qtr1</c:v>
                  </c:pt>
                  <c:pt idx="3">
                    <c:v>Qtr2</c:v>
                  </c:pt>
                  <c:pt idx="4">
                    <c:v>Qtr3</c:v>
                  </c:pt>
                  <c:pt idx="5">
                    <c:v>Qtr4</c:v>
                  </c:pt>
                  <c:pt idx="6">
                    <c:v>Qtr1</c:v>
                  </c:pt>
                  <c:pt idx="7">
                    <c:v>Qtr2</c:v>
                  </c:pt>
                  <c:pt idx="8">
                    <c:v>Qtr3</c:v>
                  </c:pt>
                  <c:pt idx="9">
                    <c:v>Qtr4</c:v>
                  </c:pt>
                  <c:pt idx="10">
                    <c:v>Qtr1</c:v>
                  </c:pt>
                  <c:pt idx="11">
                    <c:v>Qtr2</c:v>
                  </c:pt>
                  <c:pt idx="12">
                    <c:v>Qtr3</c:v>
                  </c:pt>
                  <c:pt idx="13">
                    <c:v>Qtr4</c:v>
                  </c:pt>
                  <c:pt idx="14">
                    <c:v>Qtr1</c:v>
                  </c:pt>
                  <c:pt idx="15">
                    <c:v>Qtr2</c:v>
                  </c:pt>
                  <c:pt idx="16">
                    <c:v>Qtr3</c:v>
                  </c:pt>
                  <c:pt idx="17">
                    <c:v>Qtr4</c:v>
                  </c:pt>
                  <c:pt idx="18">
                    <c:v>Qtr1</c:v>
                  </c:pt>
                  <c:pt idx="19">
                    <c:v>Qtr2</c:v>
                  </c:pt>
                  <c:pt idx="20">
                    <c:v>Qtr3</c:v>
                  </c:pt>
                  <c:pt idx="21">
                    <c:v>Qtr4</c:v>
                  </c:pt>
                  <c:pt idx="22">
                    <c:v>Qtr1</c:v>
                  </c:pt>
                  <c:pt idx="23">
                    <c:v>Qtr2</c:v>
                  </c:pt>
                  <c:pt idx="24">
                    <c:v>Qtr3</c:v>
                  </c:pt>
                  <c:pt idx="25">
                    <c:v>Qtr4</c:v>
                  </c:pt>
                  <c:pt idx="26">
                    <c:v>Qtr1</c:v>
                  </c:pt>
                  <c:pt idx="27">
                    <c:v>Qtr2</c:v>
                  </c:pt>
                  <c:pt idx="28">
                    <c:v>Qtr3</c:v>
                  </c:pt>
                  <c:pt idx="29">
                    <c:v>Qtr4</c:v>
                  </c:pt>
                  <c:pt idx="30">
                    <c:v>Qtr1</c:v>
                  </c:pt>
                  <c:pt idx="31">
                    <c:v>Qtr2</c:v>
                  </c:pt>
                  <c:pt idx="32">
                    <c:v>Qtr3</c:v>
                  </c:pt>
                  <c:pt idx="33">
                    <c:v>Qtr4</c:v>
                  </c:pt>
                  <c:pt idx="34">
                    <c:v>Qtr1</c:v>
                  </c:pt>
                  <c:pt idx="35">
                    <c:v>Qtr2</c:v>
                  </c:pt>
                  <c:pt idx="36">
                    <c:v>Qtr3</c:v>
                  </c:pt>
                  <c:pt idx="37">
                    <c:v>Qtr4</c:v>
                  </c:pt>
                  <c:pt idx="38">
                    <c:v>Qtr1</c:v>
                  </c:pt>
                  <c:pt idx="39">
                    <c:v>Qtr2</c:v>
                  </c:pt>
                  <c:pt idx="40">
                    <c:v>Qtr3</c:v>
                  </c:pt>
                  <c:pt idx="41">
                    <c:v>Qtr4</c:v>
                  </c:pt>
                  <c:pt idx="42">
                    <c:v>Qtr1</c:v>
                  </c:pt>
                  <c:pt idx="43">
                    <c:v>Qtr2</c:v>
                  </c:pt>
                  <c:pt idx="44">
                    <c:v>Qtr3</c:v>
                  </c:pt>
                </c:lvl>
                <c:lvl>
                  <c:pt idx="0">
                    <c:v>2002</c:v>
                  </c:pt>
                  <c:pt idx="2">
                    <c:v>2003</c:v>
                  </c:pt>
                  <c:pt idx="6">
                    <c:v>2004</c:v>
                  </c:pt>
                  <c:pt idx="10">
                    <c:v>2005</c:v>
                  </c:pt>
                  <c:pt idx="14">
                    <c:v>2006</c:v>
                  </c:pt>
                  <c:pt idx="18">
                    <c:v>2007</c:v>
                  </c:pt>
                  <c:pt idx="22">
                    <c:v>2008</c:v>
                  </c:pt>
                  <c:pt idx="26">
                    <c:v>2009</c:v>
                  </c:pt>
                  <c:pt idx="30">
                    <c:v>2010</c:v>
                  </c:pt>
                  <c:pt idx="34">
                    <c:v>2011</c:v>
                  </c:pt>
                  <c:pt idx="38">
                    <c:v>2012</c:v>
                  </c:pt>
                  <c:pt idx="42">
                    <c:v>2013</c:v>
                  </c:pt>
                </c:lvl>
              </c:multiLvlStrCache>
            </c:multiLvlStrRef>
          </c:cat>
          <c:val>
            <c:numRef>
              <c:f>Sheet6!$C$3:$C$60</c:f>
              <c:numCache>
                <c:formatCode>General</c:formatCode>
                <c:ptCount val="45"/>
                <c:pt idx="0">
                  <c:v>13</c:v>
                </c:pt>
                <c:pt idx="1">
                  <c:v>12</c:v>
                </c:pt>
                <c:pt idx="2">
                  <c:v>15</c:v>
                </c:pt>
                <c:pt idx="3">
                  <c:v>12</c:v>
                </c:pt>
                <c:pt idx="4">
                  <c:v>106</c:v>
                </c:pt>
                <c:pt idx="5">
                  <c:v>116</c:v>
                </c:pt>
                <c:pt idx="6">
                  <c:v>135</c:v>
                </c:pt>
                <c:pt idx="7">
                  <c:v>155</c:v>
                </c:pt>
                <c:pt idx="8">
                  <c:v>82</c:v>
                </c:pt>
                <c:pt idx="9">
                  <c:v>148</c:v>
                </c:pt>
                <c:pt idx="10">
                  <c:v>159</c:v>
                </c:pt>
                <c:pt idx="11">
                  <c:v>107</c:v>
                </c:pt>
                <c:pt idx="12">
                  <c:v>173</c:v>
                </c:pt>
                <c:pt idx="13">
                  <c:v>131</c:v>
                </c:pt>
                <c:pt idx="14">
                  <c:v>126</c:v>
                </c:pt>
                <c:pt idx="15">
                  <c:v>215</c:v>
                </c:pt>
                <c:pt idx="16">
                  <c:v>129</c:v>
                </c:pt>
                <c:pt idx="17">
                  <c:v>61</c:v>
                </c:pt>
                <c:pt idx="18">
                  <c:v>51</c:v>
                </c:pt>
                <c:pt idx="19">
                  <c:v>99</c:v>
                </c:pt>
                <c:pt idx="20">
                  <c:v>232</c:v>
                </c:pt>
                <c:pt idx="21">
                  <c:v>2804</c:v>
                </c:pt>
                <c:pt idx="22">
                  <c:v>58</c:v>
                </c:pt>
                <c:pt idx="23">
                  <c:v>212</c:v>
                </c:pt>
                <c:pt idx="24">
                  <c:v>189</c:v>
                </c:pt>
                <c:pt idx="25">
                  <c:v>90</c:v>
                </c:pt>
                <c:pt idx="26">
                  <c:v>59</c:v>
                </c:pt>
                <c:pt idx="27">
                  <c:v>164</c:v>
                </c:pt>
                <c:pt idx="28">
                  <c:v>209</c:v>
                </c:pt>
                <c:pt idx="29">
                  <c:v>732</c:v>
                </c:pt>
                <c:pt idx="30">
                  <c:v>296</c:v>
                </c:pt>
                <c:pt idx="31">
                  <c:v>441</c:v>
                </c:pt>
                <c:pt idx="32">
                  <c:v>2714</c:v>
                </c:pt>
                <c:pt idx="33">
                  <c:v>337</c:v>
                </c:pt>
                <c:pt idx="34">
                  <c:v>225</c:v>
                </c:pt>
                <c:pt idx="35">
                  <c:v>172</c:v>
                </c:pt>
                <c:pt idx="36">
                  <c:v>305</c:v>
                </c:pt>
                <c:pt idx="37">
                  <c:v>1677</c:v>
                </c:pt>
                <c:pt idx="38">
                  <c:v>676</c:v>
                </c:pt>
                <c:pt idx="39">
                  <c:v>192</c:v>
                </c:pt>
                <c:pt idx="40">
                  <c:v>200</c:v>
                </c:pt>
                <c:pt idx="41">
                  <c:v>450</c:v>
                </c:pt>
                <c:pt idx="42">
                  <c:v>247</c:v>
                </c:pt>
                <c:pt idx="43">
                  <c:v>707</c:v>
                </c:pt>
                <c:pt idx="44">
                  <c:v>88</c:v>
                </c:pt>
              </c:numCache>
            </c:numRef>
          </c:val>
        </c:ser>
        <c:dLbls>
          <c:showLegendKey val="0"/>
          <c:showVal val="0"/>
          <c:showCatName val="0"/>
          <c:showSerName val="0"/>
          <c:showPercent val="0"/>
          <c:showBubbleSize val="0"/>
        </c:dLbls>
        <c:gapWidth val="150"/>
        <c:axId val="163068544"/>
        <c:axId val="163086720"/>
      </c:barChart>
      <c:catAx>
        <c:axId val="163068544"/>
        <c:scaling>
          <c:orientation val="minMax"/>
        </c:scaling>
        <c:delete val="0"/>
        <c:axPos val="b"/>
        <c:majorTickMark val="out"/>
        <c:minorTickMark val="none"/>
        <c:tickLblPos val="nextTo"/>
        <c:crossAx val="163086720"/>
        <c:crosses val="autoZero"/>
        <c:auto val="1"/>
        <c:lblAlgn val="ctr"/>
        <c:lblOffset val="100"/>
        <c:noMultiLvlLbl val="0"/>
      </c:catAx>
      <c:valAx>
        <c:axId val="163086720"/>
        <c:scaling>
          <c:orientation val="minMax"/>
        </c:scaling>
        <c:delete val="0"/>
        <c:axPos val="l"/>
        <c:majorGridlines/>
        <c:numFmt formatCode="General" sourceLinked="1"/>
        <c:majorTickMark val="out"/>
        <c:minorTickMark val="none"/>
        <c:tickLblPos val="nextTo"/>
        <c:crossAx val="163068544"/>
        <c:crosses val="autoZero"/>
        <c:crossBetween val="between"/>
      </c:valAx>
    </c:plotArea>
    <c:legend>
      <c:legendPos val="r"/>
      <c:overlay val="0"/>
    </c:legend>
    <c:plotVisOnly val="1"/>
    <c:dispBlanksAs val="gap"/>
    <c:showDLblsOverMax val="0"/>
  </c:chart>
  <c:externalData r:id="rId2">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[OVAL Repository Stats.xlsx]Top Contrib - Orgs!PivotTable7</c:name>
    <c:fmtId val="13"/>
  </c:pivotSource>
  <c:chart>
    <c:autoTitleDeleted val="0"/>
    <c:pivotFmts>
      <c:pivotFmt>
        <c:idx val="0"/>
        <c:marker>
          <c:symbol val="none"/>
        </c:marker>
      </c:pivotFmt>
      <c:pivotFmt>
        <c:idx val="1"/>
        <c:marker>
          <c:symbol val="none"/>
        </c:marker>
      </c:pivotFmt>
      <c:pivotFmt>
        <c:idx val="2"/>
        <c:marker>
          <c:symbol val="none"/>
        </c:marker>
      </c:pivotFmt>
      <c:pivotFmt>
        <c:idx val="3"/>
        <c:marker>
          <c:symbol val="none"/>
        </c:marker>
      </c:pivotFmt>
      <c:pivotFmt>
        <c:idx val="4"/>
        <c:marker>
          <c:symbol val="none"/>
        </c:marker>
      </c:pivotFmt>
      <c:pivotFmt>
        <c:idx val="5"/>
        <c:marker>
          <c:symbol val="none"/>
        </c:marker>
      </c:pivotFmt>
    </c:pivotFmts>
    <c:plotArea>
      <c:layout/>
      <c:barChart>
        <c:barDir val="col"/>
        <c:grouping val="clustered"/>
        <c:varyColors val="0"/>
        <c:ser>
          <c:idx val="0"/>
          <c:order val="0"/>
          <c:tx>
            <c:strRef>
              <c:f>'Top Contrib - Orgs'!$B$1:$B$2</c:f>
              <c:strCache>
                <c:ptCount val="1"/>
                <c:pt idx="0">
                  <c:v>Modified</c:v>
                </c:pt>
              </c:strCache>
            </c:strRef>
          </c:tx>
          <c:invertIfNegative val="0"/>
          <c:cat>
            <c:strRef>
              <c:f>'Top Contrib - Orgs'!$A$3:$A$13</c:f>
              <c:strCache>
                <c:ptCount val="10"/>
                <c:pt idx="0">
                  <c:v>ALTX-SOFT</c:v>
                </c:pt>
                <c:pt idx="1">
                  <c:v>DTCC</c:v>
                </c:pt>
                <c:pt idx="2">
                  <c:v>G2, Inc.</c:v>
                </c:pt>
                <c:pt idx="3">
                  <c:v>Hewlett-Packard</c:v>
                </c:pt>
                <c:pt idx="4">
                  <c:v>Maitreya Security</c:v>
                </c:pt>
                <c:pt idx="5">
                  <c:v>SCAP.com, LLC</c:v>
                </c:pt>
                <c:pt idx="6">
                  <c:v>SecPod Technologies</c:v>
                </c:pt>
                <c:pt idx="7">
                  <c:v>Symantec Corporation</c:v>
                </c:pt>
                <c:pt idx="8">
                  <c:v>The MITRE Corporation</c:v>
                </c:pt>
                <c:pt idx="9">
                  <c:v>ThreatGuard, Inc.</c:v>
                </c:pt>
              </c:strCache>
            </c:strRef>
          </c:cat>
          <c:val>
            <c:numRef>
              <c:f>'Top Contrib - Orgs'!$B$3:$B$13</c:f>
              <c:numCache>
                <c:formatCode>General</c:formatCode>
                <c:ptCount val="10"/>
                <c:pt idx="0">
                  <c:v>1933</c:v>
                </c:pt>
                <c:pt idx="1">
                  <c:v>272</c:v>
                </c:pt>
                <c:pt idx="2">
                  <c:v>6750</c:v>
                </c:pt>
                <c:pt idx="3">
                  <c:v>146</c:v>
                </c:pt>
                <c:pt idx="4">
                  <c:v>182</c:v>
                </c:pt>
                <c:pt idx="6">
                  <c:v>935</c:v>
                </c:pt>
                <c:pt idx="7">
                  <c:v>894</c:v>
                </c:pt>
                <c:pt idx="8">
                  <c:v>2675</c:v>
                </c:pt>
                <c:pt idx="9">
                  <c:v>416</c:v>
                </c:pt>
              </c:numCache>
            </c:numRef>
          </c:val>
        </c:ser>
        <c:ser>
          <c:idx val="1"/>
          <c:order val="1"/>
          <c:tx>
            <c:strRef>
              <c:f>'Top Contrib - Orgs'!$C$1:$C$2</c:f>
              <c:strCache>
                <c:ptCount val="1"/>
                <c:pt idx="0">
                  <c:v>Submitted</c:v>
                </c:pt>
              </c:strCache>
            </c:strRef>
          </c:tx>
          <c:invertIfNegative val="0"/>
          <c:cat>
            <c:strRef>
              <c:f>'Top Contrib - Orgs'!$A$3:$A$13</c:f>
              <c:strCache>
                <c:ptCount val="10"/>
                <c:pt idx="0">
                  <c:v>ALTX-SOFT</c:v>
                </c:pt>
                <c:pt idx="1">
                  <c:v>DTCC</c:v>
                </c:pt>
                <c:pt idx="2">
                  <c:v>G2, Inc.</c:v>
                </c:pt>
                <c:pt idx="3">
                  <c:v>Hewlett-Packard</c:v>
                </c:pt>
                <c:pt idx="4">
                  <c:v>Maitreya Security</c:v>
                </c:pt>
                <c:pt idx="5">
                  <c:v>SCAP.com, LLC</c:v>
                </c:pt>
                <c:pt idx="6">
                  <c:v>SecPod Technologies</c:v>
                </c:pt>
                <c:pt idx="7">
                  <c:v>Symantec Corporation</c:v>
                </c:pt>
                <c:pt idx="8">
                  <c:v>The MITRE Corporation</c:v>
                </c:pt>
                <c:pt idx="9">
                  <c:v>ThreatGuard, Inc.</c:v>
                </c:pt>
              </c:strCache>
            </c:strRef>
          </c:cat>
          <c:val>
            <c:numRef>
              <c:f>'Top Contrib - Orgs'!$C$3:$C$13</c:f>
              <c:numCache>
                <c:formatCode>General</c:formatCode>
                <c:ptCount val="10"/>
                <c:pt idx="0">
                  <c:v>720</c:v>
                </c:pt>
                <c:pt idx="1">
                  <c:v>1203</c:v>
                </c:pt>
                <c:pt idx="2">
                  <c:v>913</c:v>
                </c:pt>
                <c:pt idx="3">
                  <c:v>841</c:v>
                </c:pt>
                <c:pt idx="4">
                  <c:v>2883</c:v>
                </c:pt>
                <c:pt idx="5">
                  <c:v>2339</c:v>
                </c:pt>
                <c:pt idx="6">
                  <c:v>3302</c:v>
                </c:pt>
                <c:pt idx="7">
                  <c:v>651</c:v>
                </c:pt>
                <c:pt idx="8">
                  <c:v>960</c:v>
                </c:pt>
                <c:pt idx="9">
                  <c:v>850</c:v>
                </c:pt>
              </c:numCache>
            </c:numRef>
          </c:val>
        </c:ser>
        <c:dLbls>
          <c:showLegendKey val="0"/>
          <c:showVal val="0"/>
          <c:showCatName val="0"/>
          <c:showSerName val="0"/>
          <c:showPercent val="0"/>
          <c:showBubbleSize val="0"/>
        </c:dLbls>
        <c:gapWidth val="150"/>
        <c:axId val="165604352"/>
        <c:axId val="165606144"/>
      </c:barChart>
      <c:catAx>
        <c:axId val="165604352"/>
        <c:scaling>
          <c:orientation val="minMax"/>
        </c:scaling>
        <c:delete val="0"/>
        <c:axPos val="b"/>
        <c:majorTickMark val="out"/>
        <c:minorTickMark val="none"/>
        <c:tickLblPos val="nextTo"/>
        <c:crossAx val="165606144"/>
        <c:crosses val="autoZero"/>
        <c:auto val="1"/>
        <c:lblAlgn val="ctr"/>
        <c:lblOffset val="100"/>
        <c:noMultiLvlLbl val="0"/>
      </c:catAx>
      <c:valAx>
        <c:axId val="165606144"/>
        <c:scaling>
          <c:orientation val="minMax"/>
        </c:scaling>
        <c:delete val="0"/>
        <c:axPos val="l"/>
        <c:majorGridlines/>
        <c:numFmt formatCode="General" sourceLinked="1"/>
        <c:majorTickMark val="out"/>
        <c:minorTickMark val="none"/>
        <c:tickLblPos val="nextTo"/>
        <c:crossAx val="165604352"/>
        <c:crosses val="autoZero"/>
        <c:crossBetween val="between"/>
      </c:valAx>
    </c:plotArea>
    <c:legend>
      <c:legendPos val="r"/>
      <c:overlay val="0"/>
    </c:legend>
    <c:plotVisOnly val="1"/>
    <c:dispBlanksAs val="gap"/>
    <c:showDLblsOverMax val="0"/>
  </c:chart>
  <c:externalData r:id="rId2">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[OVAL Repository Stats.xlsx]Top Contrib - Individual!PivotTable7</c:name>
    <c:fmtId val="16"/>
  </c:pivotSource>
  <c:chart>
    <c:autoTitleDeleted val="0"/>
    <c:pivotFmts>
      <c:pivotFmt>
        <c:idx val="0"/>
        <c:marker>
          <c:symbol val="none"/>
        </c:marker>
      </c:pivotFmt>
      <c:pivotFmt>
        <c:idx val="1"/>
        <c:marker>
          <c:symbol val="none"/>
        </c:marker>
      </c:pivotFmt>
      <c:pivotFmt>
        <c:idx val="2"/>
        <c:marker>
          <c:symbol val="none"/>
        </c:marker>
      </c:pivotFmt>
      <c:pivotFmt>
        <c:idx val="3"/>
        <c:marker>
          <c:symbol val="none"/>
        </c:marker>
      </c:pivotFmt>
      <c:pivotFmt>
        <c:idx val="4"/>
        <c:marker>
          <c:symbol val="none"/>
        </c:marker>
      </c:pivotFmt>
      <c:pivotFmt>
        <c:idx val="5"/>
        <c:marker>
          <c:symbol val="none"/>
        </c:marker>
      </c:pivotFmt>
      <c:pivotFmt>
        <c:idx val="6"/>
        <c:marker>
          <c:symbol val="none"/>
        </c:marker>
      </c:pivotFmt>
      <c:pivotFmt>
        <c:idx val="7"/>
        <c:marker>
          <c:symbol val="none"/>
        </c:marker>
      </c:pivotFmt>
    </c:pivotFmts>
    <c:plotArea>
      <c:layout/>
      <c:barChart>
        <c:barDir val="col"/>
        <c:grouping val="clustered"/>
        <c:varyColors val="0"/>
        <c:ser>
          <c:idx val="0"/>
          <c:order val="0"/>
          <c:tx>
            <c:strRef>
              <c:f>'Top Contrib - Individual'!$B$1:$B$2</c:f>
              <c:strCache>
                <c:ptCount val="1"/>
                <c:pt idx="0">
                  <c:v>Modified</c:v>
                </c:pt>
              </c:strCache>
            </c:strRef>
          </c:tx>
          <c:invertIfNegative val="0"/>
          <c:cat>
            <c:strRef>
              <c:f>'Top Contrib - Individual'!$A$3:$A$23</c:f>
              <c:strCache>
                <c:ptCount val="20"/>
                <c:pt idx="0">
                  <c:v>Aharon Chernin</c:v>
                </c:pt>
                <c:pt idx="1">
                  <c:v>Andrew Buttner</c:v>
                </c:pt>
                <c:pt idx="2">
                  <c:v>Chandan S</c:v>
                </c:pt>
                <c:pt idx="3">
                  <c:v>Christine Walzer</c:v>
                </c:pt>
                <c:pt idx="4">
                  <c:v>Dragos Prisaca</c:v>
                </c:pt>
                <c:pt idx="5">
                  <c:v>J. Daniel Brown</c:v>
                </c:pt>
                <c:pt idx="6">
                  <c:v>Jay Beale</c:v>
                </c:pt>
                <c:pt idx="7">
                  <c:v>Jonathan Baker</c:v>
                </c:pt>
                <c:pt idx="8">
                  <c:v>Josh Turpin</c:v>
                </c:pt>
                <c:pt idx="9">
                  <c:v>Maria Kedovskaya</c:v>
                </c:pt>
                <c:pt idx="10">
                  <c:v>Matthew Wojcik</c:v>
                </c:pt>
                <c:pt idx="11">
                  <c:v>Michael Wood</c:v>
                </c:pt>
                <c:pt idx="12">
                  <c:v>Pai Peng</c:v>
                </c:pt>
                <c:pt idx="13">
                  <c:v>Robert L. Hollis</c:v>
                </c:pt>
                <c:pt idx="14">
                  <c:v>Scott Quint</c:v>
                </c:pt>
                <c:pt idx="15">
                  <c:v>SecPod Team</c:v>
                </c:pt>
                <c:pt idx="16">
                  <c:v>Sergey Artykhov</c:v>
                </c:pt>
                <c:pt idx="17">
                  <c:v>Shane Shaffer</c:v>
                </c:pt>
                <c:pt idx="18">
                  <c:v>Sudhir Gandhe</c:v>
                </c:pt>
                <c:pt idx="19">
                  <c:v>Thomas R. Jones</c:v>
                </c:pt>
              </c:strCache>
            </c:strRef>
          </c:cat>
          <c:val>
            <c:numRef>
              <c:f>'Top Contrib - Individual'!$B$3:$B$23</c:f>
              <c:numCache>
                <c:formatCode>General</c:formatCode>
                <c:ptCount val="20"/>
                <c:pt idx="0">
                  <c:v>3</c:v>
                </c:pt>
                <c:pt idx="1">
                  <c:v>181</c:v>
                </c:pt>
                <c:pt idx="2">
                  <c:v>220</c:v>
                </c:pt>
                <c:pt idx="3">
                  <c:v>268</c:v>
                </c:pt>
                <c:pt idx="4">
                  <c:v>3132</c:v>
                </c:pt>
                <c:pt idx="5">
                  <c:v>171</c:v>
                </c:pt>
                <c:pt idx="6">
                  <c:v>94</c:v>
                </c:pt>
                <c:pt idx="7">
                  <c:v>1242</c:v>
                </c:pt>
                <c:pt idx="8">
                  <c:v>471</c:v>
                </c:pt>
                <c:pt idx="9">
                  <c:v>815</c:v>
                </c:pt>
                <c:pt idx="10">
                  <c:v>243</c:v>
                </c:pt>
                <c:pt idx="11">
                  <c:v>43</c:v>
                </c:pt>
                <c:pt idx="12">
                  <c:v>10</c:v>
                </c:pt>
                <c:pt idx="13">
                  <c:v>416</c:v>
                </c:pt>
                <c:pt idx="14">
                  <c:v>105</c:v>
                </c:pt>
                <c:pt idx="15">
                  <c:v>133</c:v>
                </c:pt>
                <c:pt idx="16">
                  <c:v>1117</c:v>
                </c:pt>
                <c:pt idx="17">
                  <c:v>4258</c:v>
                </c:pt>
                <c:pt idx="18">
                  <c:v>638</c:v>
                </c:pt>
                <c:pt idx="19">
                  <c:v>182</c:v>
                </c:pt>
              </c:numCache>
            </c:numRef>
          </c:val>
        </c:ser>
        <c:ser>
          <c:idx val="1"/>
          <c:order val="1"/>
          <c:tx>
            <c:strRef>
              <c:f>'Top Contrib - Individual'!$C$1:$C$2</c:f>
              <c:strCache>
                <c:ptCount val="1"/>
                <c:pt idx="0">
                  <c:v>Submitted</c:v>
                </c:pt>
              </c:strCache>
            </c:strRef>
          </c:tx>
          <c:invertIfNegative val="0"/>
          <c:cat>
            <c:strRef>
              <c:f>'Top Contrib - Individual'!$A$3:$A$23</c:f>
              <c:strCache>
                <c:ptCount val="20"/>
                <c:pt idx="0">
                  <c:v>Aharon Chernin</c:v>
                </c:pt>
                <c:pt idx="1">
                  <c:v>Andrew Buttner</c:v>
                </c:pt>
                <c:pt idx="2">
                  <c:v>Chandan S</c:v>
                </c:pt>
                <c:pt idx="3">
                  <c:v>Christine Walzer</c:v>
                </c:pt>
                <c:pt idx="4">
                  <c:v>Dragos Prisaca</c:v>
                </c:pt>
                <c:pt idx="5">
                  <c:v>J. Daniel Brown</c:v>
                </c:pt>
                <c:pt idx="6">
                  <c:v>Jay Beale</c:v>
                </c:pt>
                <c:pt idx="7">
                  <c:v>Jonathan Baker</c:v>
                </c:pt>
                <c:pt idx="8">
                  <c:v>Josh Turpin</c:v>
                </c:pt>
                <c:pt idx="9">
                  <c:v>Maria Kedovskaya</c:v>
                </c:pt>
                <c:pt idx="10">
                  <c:v>Matthew Wojcik</c:v>
                </c:pt>
                <c:pt idx="11">
                  <c:v>Michael Wood</c:v>
                </c:pt>
                <c:pt idx="12">
                  <c:v>Pai Peng</c:v>
                </c:pt>
                <c:pt idx="13">
                  <c:v>Robert L. Hollis</c:v>
                </c:pt>
                <c:pt idx="14">
                  <c:v>Scott Quint</c:v>
                </c:pt>
                <c:pt idx="15">
                  <c:v>SecPod Team</c:v>
                </c:pt>
                <c:pt idx="16">
                  <c:v>Sergey Artykhov</c:v>
                </c:pt>
                <c:pt idx="17">
                  <c:v>Shane Shaffer</c:v>
                </c:pt>
                <c:pt idx="18">
                  <c:v>Sudhir Gandhe</c:v>
                </c:pt>
                <c:pt idx="19">
                  <c:v>Thomas R. Jones</c:v>
                </c:pt>
              </c:strCache>
            </c:strRef>
          </c:cat>
          <c:val>
            <c:numRef>
              <c:f>'Top Contrib - Individual'!$C$3:$C$23</c:f>
              <c:numCache>
                <c:formatCode>General</c:formatCode>
                <c:ptCount val="20"/>
                <c:pt idx="0">
                  <c:v>2700</c:v>
                </c:pt>
                <c:pt idx="1">
                  <c:v>162</c:v>
                </c:pt>
                <c:pt idx="2">
                  <c:v>147</c:v>
                </c:pt>
                <c:pt idx="3">
                  <c:v>175</c:v>
                </c:pt>
                <c:pt idx="4">
                  <c:v>618</c:v>
                </c:pt>
                <c:pt idx="5">
                  <c:v>460</c:v>
                </c:pt>
                <c:pt idx="6">
                  <c:v>244</c:v>
                </c:pt>
                <c:pt idx="7">
                  <c:v>47</c:v>
                </c:pt>
                <c:pt idx="8">
                  <c:v>255</c:v>
                </c:pt>
                <c:pt idx="9">
                  <c:v>133</c:v>
                </c:pt>
                <c:pt idx="10">
                  <c:v>2</c:v>
                </c:pt>
                <c:pt idx="11">
                  <c:v>269</c:v>
                </c:pt>
                <c:pt idx="12">
                  <c:v>261</c:v>
                </c:pt>
                <c:pt idx="13">
                  <c:v>850</c:v>
                </c:pt>
                <c:pt idx="14">
                  <c:v>371</c:v>
                </c:pt>
                <c:pt idx="15">
                  <c:v>2965</c:v>
                </c:pt>
                <c:pt idx="16">
                  <c:v>580</c:v>
                </c:pt>
                <c:pt idx="17">
                  <c:v>902</c:v>
                </c:pt>
                <c:pt idx="18">
                  <c:v>200</c:v>
                </c:pt>
                <c:pt idx="19">
                  <c:v>2883</c:v>
                </c:pt>
              </c:numCache>
            </c:numRef>
          </c:val>
        </c:ser>
        <c:dLbls>
          <c:showLegendKey val="0"/>
          <c:showVal val="0"/>
          <c:showCatName val="0"/>
          <c:showSerName val="0"/>
          <c:showPercent val="0"/>
          <c:showBubbleSize val="0"/>
        </c:dLbls>
        <c:gapWidth val="150"/>
        <c:axId val="163288960"/>
        <c:axId val="163290496"/>
      </c:barChart>
      <c:catAx>
        <c:axId val="163288960"/>
        <c:scaling>
          <c:orientation val="minMax"/>
        </c:scaling>
        <c:delete val="0"/>
        <c:axPos val="b"/>
        <c:majorTickMark val="out"/>
        <c:minorTickMark val="none"/>
        <c:tickLblPos val="nextTo"/>
        <c:crossAx val="163290496"/>
        <c:crosses val="autoZero"/>
        <c:auto val="1"/>
        <c:lblAlgn val="ctr"/>
        <c:lblOffset val="100"/>
        <c:noMultiLvlLbl val="0"/>
      </c:catAx>
      <c:valAx>
        <c:axId val="163290496"/>
        <c:scaling>
          <c:orientation val="minMax"/>
        </c:scaling>
        <c:delete val="0"/>
        <c:axPos val="l"/>
        <c:majorGridlines/>
        <c:numFmt formatCode="General" sourceLinked="1"/>
        <c:majorTickMark val="out"/>
        <c:minorTickMark val="none"/>
        <c:tickLblPos val="nextTo"/>
        <c:crossAx val="163288960"/>
        <c:crosses val="autoZero"/>
        <c:crossBetween val="between"/>
      </c:valAx>
    </c:plotArea>
    <c:legend>
      <c:legendPos val="r"/>
      <c:overlay val="0"/>
    </c:legend>
    <c:plotVisOnly val="1"/>
    <c:dispBlanksAs val="gap"/>
    <c:showDLblsOverMax val="0"/>
  </c:chart>
  <c:externalData r:id="rId2">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4F07BD-7D93-45C8-BDCC-10331419C3C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9F18EEB-81AC-4A3E-ADF5-2B6026F02A1C}">
      <dgm:prSet/>
      <dgm:spPr/>
      <dgm:t>
        <a:bodyPr/>
        <a:lstStyle/>
        <a:p>
          <a:pPr rtl="0"/>
          <a:r>
            <a:rPr lang="en-US" b="0" smtClean="0"/>
            <a:t>October 23, 2001</a:t>
          </a:r>
          <a:endParaRPr lang="en-US"/>
        </a:p>
      </dgm:t>
    </dgm:pt>
    <dgm:pt modelId="{CC28F91E-9D4F-4BEB-AA51-596090342976}" type="parTrans" cxnId="{428E5521-EE56-4594-BC42-709960DEC848}">
      <dgm:prSet/>
      <dgm:spPr/>
      <dgm:t>
        <a:bodyPr/>
        <a:lstStyle/>
        <a:p>
          <a:endParaRPr lang="en-US"/>
        </a:p>
      </dgm:t>
    </dgm:pt>
    <dgm:pt modelId="{89AB8545-2043-4CD8-8C36-3C5BD036A68D}" type="sibTrans" cxnId="{428E5521-EE56-4594-BC42-709960DEC848}">
      <dgm:prSet/>
      <dgm:spPr/>
      <dgm:t>
        <a:bodyPr/>
        <a:lstStyle/>
        <a:p>
          <a:endParaRPr lang="en-US"/>
        </a:p>
      </dgm:t>
    </dgm:pt>
    <dgm:pt modelId="{CD23E2AE-AAB3-42FB-98D9-C53015BA56CB}">
      <dgm:prSet/>
      <dgm:spPr/>
      <dgm:t>
        <a:bodyPr/>
        <a:lstStyle/>
        <a:p>
          <a:pPr rtl="0"/>
          <a:r>
            <a:rPr lang="en-US" b="0" smtClean="0"/>
            <a:t>Outpost Briefing to CVE Senior Advisory Board</a:t>
          </a:r>
          <a:endParaRPr lang="en-US"/>
        </a:p>
      </dgm:t>
    </dgm:pt>
    <dgm:pt modelId="{37FD7B27-8B3D-427B-A19C-B568AE60B599}" type="parTrans" cxnId="{5A92C55E-050E-4E7B-A768-A90CA1F9A723}">
      <dgm:prSet/>
      <dgm:spPr/>
      <dgm:t>
        <a:bodyPr/>
        <a:lstStyle/>
        <a:p>
          <a:endParaRPr lang="en-US"/>
        </a:p>
      </dgm:t>
    </dgm:pt>
    <dgm:pt modelId="{8B75E421-9F9A-4E2D-8061-F320ACDEE932}" type="sibTrans" cxnId="{5A92C55E-050E-4E7B-A768-A90CA1F9A723}">
      <dgm:prSet/>
      <dgm:spPr/>
      <dgm:t>
        <a:bodyPr/>
        <a:lstStyle/>
        <a:p>
          <a:endParaRPr lang="en-US"/>
        </a:p>
      </dgm:t>
    </dgm:pt>
    <dgm:pt modelId="{A8933792-C46F-4A02-A0B4-BD8DF49A7BFB}">
      <dgm:prSet/>
      <dgm:spPr/>
      <dgm:t>
        <a:bodyPr/>
        <a:lstStyle/>
        <a:p>
          <a:pPr rtl="0"/>
          <a:r>
            <a:rPr lang="en-US" b="0" smtClean="0"/>
            <a:t>December 10, 2002</a:t>
          </a:r>
          <a:endParaRPr lang="en-US"/>
        </a:p>
      </dgm:t>
    </dgm:pt>
    <dgm:pt modelId="{39C806A3-E931-4DF4-A46E-1A5629B7DA8F}" type="parTrans" cxnId="{FD59642A-BC8B-477F-986F-289A1958C8E5}">
      <dgm:prSet/>
      <dgm:spPr/>
      <dgm:t>
        <a:bodyPr/>
        <a:lstStyle/>
        <a:p>
          <a:endParaRPr lang="en-US"/>
        </a:p>
      </dgm:t>
    </dgm:pt>
    <dgm:pt modelId="{A5C1FEAC-CAF9-470C-86E5-CE3DA9EDCF47}" type="sibTrans" cxnId="{FD59642A-BC8B-477F-986F-289A1958C8E5}">
      <dgm:prSet/>
      <dgm:spPr/>
      <dgm:t>
        <a:bodyPr/>
        <a:lstStyle/>
        <a:p>
          <a:endParaRPr lang="en-US"/>
        </a:p>
      </dgm:t>
    </dgm:pt>
    <dgm:pt modelId="{A078BB36-2850-44DD-88D1-D54AFDF6A4D2}">
      <dgm:prSet/>
      <dgm:spPr/>
      <dgm:t>
        <a:bodyPr/>
        <a:lstStyle/>
        <a:p>
          <a:pPr rtl="0"/>
          <a:r>
            <a:rPr lang="en-US" b="0" smtClean="0"/>
            <a:t>Public Announcement &amp; Version 1</a:t>
          </a:r>
          <a:endParaRPr lang="en-US"/>
        </a:p>
      </dgm:t>
    </dgm:pt>
    <dgm:pt modelId="{EF8DEA4F-975D-4C5A-B1CC-C5F20255895B}" type="parTrans" cxnId="{5CC60144-73C0-4E46-B019-8546274B2A88}">
      <dgm:prSet/>
      <dgm:spPr/>
      <dgm:t>
        <a:bodyPr/>
        <a:lstStyle/>
        <a:p>
          <a:endParaRPr lang="en-US"/>
        </a:p>
      </dgm:t>
    </dgm:pt>
    <dgm:pt modelId="{F3F7306E-EE16-4C6D-98ED-BD659AB13DF2}" type="sibTrans" cxnId="{5CC60144-73C0-4E46-B019-8546274B2A88}">
      <dgm:prSet/>
      <dgm:spPr/>
      <dgm:t>
        <a:bodyPr/>
        <a:lstStyle/>
        <a:p>
          <a:endParaRPr lang="en-US"/>
        </a:p>
      </dgm:t>
    </dgm:pt>
    <dgm:pt modelId="{936B111E-E7DA-44B6-B8CC-8A94BE08DB68}">
      <dgm:prSet/>
      <dgm:spPr/>
      <dgm:t>
        <a:bodyPr/>
        <a:lstStyle/>
        <a:p>
          <a:pPr rtl="0"/>
          <a:r>
            <a:rPr lang="en-US" b="0" dirty="0" smtClean="0"/>
            <a:t>December 31, 2003</a:t>
          </a:r>
          <a:endParaRPr lang="en-US" dirty="0"/>
        </a:p>
      </dgm:t>
    </dgm:pt>
    <dgm:pt modelId="{98BC86C6-CCBB-48F7-96FC-79E3F932B407}" type="parTrans" cxnId="{96655584-B354-40C4-9C30-F7157BCF9FCA}">
      <dgm:prSet/>
      <dgm:spPr/>
      <dgm:t>
        <a:bodyPr/>
        <a:lstStyle/>
        <a:p>
          <a:endParaRPr lang="en-US"/>
        </a:p>
      </dgm:t>
    </dgm:pt>
    <dgm:pt modelId="{6C7991FD-5449-4517-8AE6-5F2F82BECC16}" type="sibTrans" cxnId="{96655584-B354-40C4-9C30-F7157BCF9FCA}">
      <dgm:prSet/>
      <dgm:spPr/>
      <dgm:t>
        <a:bodyPr/>
        <a:lstStyle/>
        <a:p>
          <a:endParaRPr lang="en-US"/>
        </a:p>
      </dgm:t>
    </dgm:pt>
    <dgm:pt modelId="{F44BFB14-2A95-430B-BAD3-F9D0B02F8466}">
      <dgm:prSet/>
      <dgm:spPr/>
      <dgm:t>
        <a:bodyPr/>
        <a:lstStyle/>
        <a:p>
          <a:pPr rtl="0"/>
          <a:r>
            <a:rPr lang="en-US" b="0" smtClean="0"/>
            <a:t>XML Representation Published</a:t>
          </a:r>
          <a:endParaRPr lang="en-US"/>
        </a:p>
      </dgm:t>
    </dgm:pt>
    <dgm:pt modelId="{029570D3-D256-429D-A29E-2A86DDDEEA2F}" type="parTrans" cxnId="{AE5A8C70-1C4C-45A7-95B3-E146358AD290}">
      <dgm:prSet/>
      <dgm:spPr/>
      <dgm:t>
        <a:bodyPr/>
        <a:lstStyle/>
        <a:p>
          <a:endParaRPr lang="en-US"/>
        </a:p>
      </dgm:t>
    </dgm:pt>
    <dgm:pt modelId="{CF1E97F3-95A6-40AA-B1A4-0D78549FE77F}" type="sibTrans" cxnId="{AE5A8C70-1C4C-45A7-95B3-E146358AD290}">
      <dgm:prSet/>
      <dgm:spPr/>
      <dgm:t>
        <a:bodyPr/>
        <a:lstStyle/>
        <a:p>
          <a:endParaRPr lang="en-US"/>
        </a:p>
      </dgm:t>
    </dgm:pt>
    <dgm:pt modelId="{97E84F31-A8FB-4809-96E0-5DB5C4790150}">
      <dgm:prSet/>
      <dgm:spPr/>
      <dgm:t>
        <a:bodyPr/>
        <a:lstStyle/>
        <a:p>
          <a:pPr rtl="0"/>
          <a:r>
            <a:rPr lang="en-US" b="0" smtClean="0"/>
            <a:t>June 23, 2004</a:t>
          </a:r>
          <a:endParaRPr lang="en-US"/>
        </a:p>
      </dgm:t>
    </dgm:pt>
    <dgm:pt modelId="{5B10CB13-6A95-46FF-B61C-2F4A31A17279}" type="parTrans" cxnId="{19FBE20D-C49A-4C11-AFC9-8FCFAF014C3E}">
      <dgm:prSet/>
      <dgm:spPr/>
      <dgm:t>
        <a:bodyPr/>
        <a:lstStyle/>
        <a:p>
          <a:endParaRPr lang="en-US"/>
        </a:p>
      </dgm:t>
    </dgm:pt>
    <dgm:pt modelId="{537269B6-A109-4963-9A99-B0F89B92937B}" type="sibTrans" cxnId="{19FBE20D-C49A-4C11-AFC9-8FCFAF014C3E}">
      <dgm:prSet/>
      <dgm:spPr/>
      <dgm:t>
        <a:bodyPr/>
        <a:lstStyle/>
        <a:p>
          <a:endParaRPr lang="en-US"/>
        </a:p>
      </dgm:t>
    </dgm:pt>
    <dgm:pt modelId="{C8577FB2-5D35-4484-A0C1-6C5087D175C5}">
      <dgm:prSet/>
      <dgm:spPr/>
      <dgm:t>
        <a:bodyPr/>
        <a:lstStyle/>
        <a:p>
          <a:pPr rtl="0"/>
          <a:r>
            <a:rPr lang="en-US" b="0" smtClean="0"/>
            <a:t>DISA SCCVI Requires OVAL</a:t>
          </a:r>
          <a:endParaRPr lang="en-US"/>
        </a:p>
      </dgm:t>
    </dgm:pt>
    <dgm:pt modelId="{B16F0922-12CC-464D-9964-1A974F901D30}" type="parTrans" cxnId="{0777F522-1643-462E-BA13-BE3B30AF12AC}">
      <dgm:prSet/>
      <dgm:spPr/>
      <dgm:t>
        <a:bodyPr/>
        <a:lstStyle/>
        <a:p>
          <a:endParaRPr lang="en-US"/>
        </a:p>
      </dgm:t>
    </dgm:pt>
    <dgm:pt modelId="{0814092B-C26F-413C-ABE3-BBF09443ED61}" type="sibTrans" cxnId="{0777F522-1643-462E-BA13-BE3B30AF12AC}">
      <dgm:prSet/>
      <dgm:spPr/>
      <dgm:t>
        <a:bodyPr/>
        <a:lstStyle/>
        <a:p>
          <a:endParaRPr lang="en-US"/>
        </a:p>
      </dgm:t>
    </dgm:pt>
    <dgm:pt modelId="{9242DBEB-912D-4D0C-B9FD-E77253BA8440}">
      <dgm:prSet/>
      <dgm:spPr/>
      <dgm:t>
        <a:bodyPr/>
        <a:lstStyle/>
        <a:p>
          <a:pPr rtl="0"/>
          <a:r>
            <a:rPr lang="en-US" b="0" smtClean="0"/>
            <a:t>July 16, 2004</a:t>
          </a:r>
          <a:endParaRPr lang="en-US"/>
        </a:p>
      </dgm:t>
    </dgm:pt>
    <dgm:pt modelId="{913ED4E1-51BB-4AC5-9352-A23C1758A845}" type="parTrans" cxnId="{1DB6E78A-FEFC-4320-A369-56E7C65CA043}">
      <dgm:prSet/>
      <dgm:spPr/>
      <dgm:t>
        <a:bodyPr/>
        <a:lstStyle/>
        <a:p>
          <a:endParaRPr lang="en-US"/>
        </a:p>
      </dgm:t>
    </dgm:pt>
    <dgm:pt modelId="{AB55DCB1-6AFB-47D5-ADF6-9ED8FFA54C8F}" type="sibTrans" cxnId="{1DB6E78A-FEFC-4320-A369-56E7C65CA043}">
      <dgm:prSet/>
      <dgm:spPr/>
      <dgm:t>
        <a:bodyPr/>
        <a:lstStyle/>
        <a:p>
          <a:endParaRPr lang="en-US"/>
        </a:p>
      </dgm:t>
    </dgm:pt>
    <dgm:pt modelId="{3C64A337-1F08-45BC-9FBD-C75895935D1F}">
      <dgm:prSet/>
      <dgm:spPr/>
      <dgm:t>
        <a:bodyPr/>
        <a:lstStyle/>
        <a:p>
          <a:pPr rtl="0"/>
          <a:r>
            <a:rPr lang="en-US" b="0" smtClean="0"/>
            <a:t>OVAL System Characteristics and Results Schemas</a:t>
          </a:r>
          <a:endParaRPr lang="en-US"/>
        </a:p>
      </dgm:t>
    </dgm:pt>
    <dgm:pt modelId="{051ED758-815E-4924-AB4A-36EF43CB24D5}" type="parTrans" cxnId="{BBEE2C09-448E-46AE-8104-3F92718F9EEB}">
      <dgm:prSet/>
      <dgm:spPr/>
      <dgm:t>
        <a:bodyPr/>
        <a:lstStyle/>
        <a:p>
          <a:endParaRPr lang="en-US"/>
        </a:p>
      </dgm:t>
    </dgm:pt>
    <dgm:pt modelId="{1208A848-8328-4D9C-B430-7681B3F7FEAC}" type="sibTrans" cxnId="{BBEE2C09-448E-46AE-8104-3F92718F9EEB}">
      <dgm:prSet/>
      <dgm:spPr/>
      <dgm:t>
        <a:bodyPr/>
        <a:lstStyle/>
        <a:p>
          <a:endParaRPr lang="en-US"/>
        </a:p>
      </dgm:t>
    </dgm:pt>
    <dgm:pt modelId="{CB89DC51-4936-4A4A-A019-EE466872E6AF}">
      <dgm:prSet/>
      <dgm:spPr/>
      <dgm:t>
        <a:bodyPr/>
        <a:lstStyle/>
        <a:p>
          <a:pPr rtl="0"/>
          <a:r>
            <a:rPr lang="en-US" b="0" smtClean="0"/>
            <a:t>January 7, 2005</a:t>
          </a:r>
          <a:endParaRPr lang="en-US"/>
        </a:p>
      </dgm:t>
    </dgm:pt>
    <dgm:pt modelId="{C30FAD4F-698B-4614-B83E-2B3741BC7CD2}" type="parTrans" cxnId="{2672A725-BDB1-43D0-8780-162F6A8FC043}">
      <dgm:prSet/>
      <dgm:spPr/>
      <dgm:t>
        <a:bodyPr/>
        <a:lstStyle/>
        <a:p>
          <a:endParaRPr lang="en-US"/>
        </a:p>
      </dgm:t>
    </dgm:pt>
    <dgm:pt modelId="{3949C744-7534-452D-BAB1-711DBF4634E9}" type="sibTrans" cxnId="{2672A725-BDB1-43D0-8780-162F6A8FC043}">
      <dgm:prSet/>
      <dgm:spPr/>
      <dgm:t>
        <a:bodyPr/>
        <a:lstStyle/>
        <a:p>
          <a:endParaRPr lang="en-US"/>
        </a:p>
      </dgm:t>
    </dgm:pt>
    <dgm:pt modelId="{AF372138-64AB-4BCF-9BB0-13F06F3550AC}">
      <dgm:prSet/>
      <dgm:spPr/>
      <dgm:t>
        <a:bodyPr/>
        <a:lstStyle/>
        <a:p>
          <a:pPr rtl="0"/>
          <a:r>
            <a:rPr lang="en-US" b="0" smtClean="0"/>
            <a:t>1000 Definition Milestone</a:t>
          </a:r>
          <a:endParaRPr lang="en-US"/>
        </a:p>
      </dgm:t>
    </dgm:pt>
    <dgm:pt modelId="{70C46BDB-0373-4488-A514-0A068E5E1BAC}" type="parTrans" cxnId="{CED7E13A-8E8B-4194-800A-8F91E7CD6AA3}">
      <dgm:prSet/>
      <dgm:spPr/>
      <dgm:t>
        <a:bodyPr/>
        <a:lstStyle/>
        <a:p>
          <a:endParaRPr lang="en-US"/>
        </a:p>
      </dgm:t>
    </dgm:pt>
    <dgm:pt modelId="{E05E79CD-72C9-4E18-A039-BDAE56647422}" type="sibTrans" cxnId="{CED7E13A-8E8B-4194-800A-8F91E7CD6AA3}">
      <dgm:prSet/>
      <dgm:spPr/>
      <dgm:t>
        <a:bodyPr/>
        <a:lstStyle/>
        <a:p>
          <a:endParaRPr lang="en-US"/>
        </a:p>
      </dgm:t>
    </dgm:pt>
    <dgm:pt modelId="{33DA245D-8225-427C-9599-702C46562D70}">
      <dgm:prSet/>
      <dgm:spPr/>
      <dgm:t>
        <a:bodyPr/>
        <a:lstStyle/>
        <a:p>
          <a:pPr rtl="0"/>
          <a:r>
            <a:rPr lang="en-US" b="0" smtClean="0"/>
            <a:t>January 20, 2005</a:t>
          </a:r>
          <a:endParaRPr lang="en-US"/>
        </a:p>
      </dgm:t>
    </dgm:pt>
    <dgm:pt modelId="{99527545-C52A-4F4C-8E24-21240DEB6D13}" type="parTrans" cxnId="{761B7636-EFCA-480F-8DED-E028CB4EF268}">
      <dgm:prSet/>
      <dgm:spPr/>
      <dgm:t>
        <a:bodyPr/>
        <a:lstStyle/>
        <a:p>
          <a:endParaRPr lang="en-US"/>
        </a:p>
      </dgm:t>
    </dgm:pt>
    <dgm:pt modelId="{BF203A1F-FCF5-4FC0-B375-26C17987A1C0}" type="sibTrans" cxnId="{761B7636-EFCA-480F-8DED-E028CB4EF268}">
      <dgm:prSet/>
      <dgm:spPr/>
      <dgm:t>
        <a:bodyPr/>
        <a:lstStyle/>
        <a:p>
          <a:endParaRPr lang="en-US"/>
        </a:p>
      </dgm:t>
    </dgm:pt>
    <dgm:pt modelId="{C34D4A97-901D-4B9C-94C1-DCAB870B0B85}">
      <dgm:prSet/>
      <dgm:spPr/>
      <dgm:t>
        <a:bodyPr/>
        <a:lstStyle/>
        <a:p>
          <a:pPr rtl="0"/>
          <a:r>
            <a:rPr lang="en-US" b="0" smtClean="0"/>
            <a:t>Included in XCCDF</a:t>
          </a:r>
          <a:endParaRPr lang="en-US"/>
        </a:p>
      </dgm:t>
    </dgm:pt>
    <dgm:pt modelId="{EB0837CB-5620-4F3B-BC20-32CF0B2B1936}" type="parTrans" cxnId="{DCF6086C-E11A-4B3D-BD98-A1035B27E660}">
      <dgm:prSet/>
      <dgm:spPr/>
      <dgm:t>
        <a:bodyPr/>
        <a:lstStyle/>
        <a:p>
          <a:endParaRPr lang="en-US"/>
        </a:p>
      </dgm:t>
    </dgm:pt>
    <dgm:pt modelId="{0EDE6DEC-D245-464F-8BDD-1CE6E82A3BD4}" type="sibTrans" cxnId="{DCF6086C-E11A-4B3D-BD98-A1035B27E660}">
      <dgm:prSet/>
      <dgm:spPr/>
      <dgm:t>
        <a:bodyPr/>
        <a:lstStyle/>
        <a:p>
          <a:endParaRPr lang="en-US"/>
        </a:p>
      </dgm:t>
    </dgm:pt>
    <dgm:pt modelId="{D82D8089-0202-42D1-969F-77684DBC935D}">
      <dgm:prSet/>
      <dgm:spPr/>
      <dgm:t>
        <a:bodyPr/>
        <a:lstStyle/>
        <a:p>
          <a:pPr rtl="0"/>
          <a:r>
            <a:rPr lang="en-US" b="0" dirty="0" smtClean="0"/>
            <a:t>March 2005</a:t>
          </a:r>
          <a:endParaRPr lang="en-US" dirty="0"/>
        </a:p>
      </dgm:t>
    </dgm:pt>
    <dgm:pt modelId="{32118F4E-91BC-4B9F-AD2F-D46884B87DB9}" type="parTrans" cxnId="{4265A546-FD9D-4945-91B9-64124E8376C5}">
      <dgm:prSet/>
      <dgm:spPr/>
      <dgm:t>
        <a:bodyPr/>
        <a:lstStyle/>
        <a:p>
          <a:endParaRPr lang="en-US"/>
        </a:p>
      </dgm:t>
    </dgm:pt>
    <dgm:pt modelId="{17BDF29E-CCBC-44EE-A536-A12C15A2F02F}" type="sibTrans" cxnId="{4265A546-FD9D-4945-91B9-64124E8376C5}">
      <dgm:prSet/>
      <dgm:spPr/>
      <dgm:t>
        <a:bodyPr/>
        <a:lstStyle/>
        <a:p>
          <a:endParaRPr lang="en-US"/>
        </a:p>
      </dgm:t>
    </dgm:pt>
    <dgm:pt modelId="{9B8E7D29-AE73-4DD9-A11C-052AC10A3CBB}">
      <dgm:prSet/>
      <dgm:spPr/>
      <dgm:t>
        <a:bodyPr/>
        <a:lstStyle/>
        <a:p>
          <a:pPr rtl="0"/>
          <a:r>
            <a:rPr lang="en-US" b="0" dirty="0" smtClean="0"/>
            <a:t>Renamed to Open Vulnerability and Assessment Language</a:t>
          </a:r>
          <a:endParaRPr lang="en-US" dirty="0"/>
        </a:p>
      </dgm:t>
    </dgm:pt>
    <dgm:pt modelId="{D2359C7A-39A2-4894-875D-9D23B1306665}" type="parTrans" cxnId="{F5C5AD5F-91B2-40EF-BC3E-FB9311A08B07}">
      <dgm:prSet/>
      <dgm:spPr/>
      <dgm:t>
        <a:bodyPr/>
        <a:lstStyle/>
        <a:p>
          <a:endParaRPr lang="en-US"/>
        </a:p>
      </dgm:t>
    </dgm:pt>
    <dgm:pt modelId="{3369033C-0DCB-442F-8B10-89570AE81567}" type="sibTrans" cxnId="{F5C5AD5F-91B2-40EF-BC3E-FB9311A08B07}">
      <dgm:prSet/>
      <dgm:spPr/>
      <dgm:t>
        <a:bodyPr/>
        <a:lstStyle/>
        <a:p>
          <a:endParaRPr lang="en-US"/>
        </a:p>
      </dgm:t>
    </dgm:pt>
    <dgm:pt modelId="{90AC302F-685A-43AB-9163-42846EBBD167}">
      <dgm:prSet/>
      <dgm:spPr/>
      <dgm:t>
        <a:bodyPr/>
        <a:lstStyle/>
        <a:p>
          <a:pPr rtl="0"/>
          <a:r>
            <a:rPr lang="en-US" b="0" smtClean="0"/>
            <a:t>July 18, 2005</a:t>
          </a:r>
          <a:endParaRPr lang="en-US"/>
        </a:p>
      </dgm:t>
    </dgm:pt>
    <dgm:pt modelId="{E3CBD463-6AE6-497F-8E05-EAEB991F32D9}" type="parTrans" cxnId="{CDA00943-602A-456A-A361-6955A1F992A8}">
      <dgm:prSet/>
      <dgm:spPr/>
      <dgm:t>
        <a:bodyPr/>
        <a:lstStyle/>
        <a:p>
          <a:endParaRPr lang="en-US"/>
        </a:p>
      </dgm:t>
    </dgm:pt>
    <dgm:pt modelId="{3F3E1F1D-BC0F-4577-A783-639795660FDE}" type="sibTrans" cxnId="{CDA00943-602A-456A-A361-6955A1F992A8}">
      <dgm:prSet/>
      <dgm:spPr/>
      <dgm:t>
        <a:bodyPr/>
        <a:lstStyle/>
        <a:p>
          <a:endParaRPr lang="en-US"/>
        </a:p>
      </dgm:t>
    </dgm:pt>
    <dgm:pt modelId="{85F404CB-740F-46F1-A5AC-42AE48F0051B}">
      <dgm:prSet/>
      <dgm:spPr/>
      <dgm:t>
        <a:bodyPr/>
        <a:lstStyle/>
        <a:p>
          <a:pPr rtl="0"/>
          <a:r>
            <a:rPr lang="en-US" b="0" smtClean="0"/>
            <a:t>First Developer Days</a:t>
          </a:r>
          <a:endParaRPr lang="en-US"/>
        </a:p>
      </dgm:t>
    </dgm:pt>
    <dgm:pt modelId="{49185586-CD03-4EA5-96C5-F85652F3B04A}" type="parTrans" cxnId="{83DBC14B-128F-4031-BF73-4702C2BA8FE0}">
      <dgm:prSet/>
      <dgm:spPr/>
      <dgm:t>
        <a:bodyPr/>
        <a:lstStyle/>
        <a:p>
          <a:endParaRPr lang="en-US"/>
        </a:p>
      </dgm:t>
    </dgm:pt>
    <dgm:pt modelId="{60AF6A08-06F1-4C6C-B4C9-2BA02E1C390B}" type="sibTrans" cxnId="{83DBC14B-128F-4031-BF73-4702C2BA8FE0}">
      <dgm:prSet/>
      <dgm:spPr/>
      <dgm:t>
        <a:bodyPr/>
        <a:lstStyle/>
        <a:p>
          <a:endParaRPr lang="en-US"/>
        </a:p>
      </dgm:t>
    </dgm:pt>
    <dgm:pt modelId="{757D6475-2AB7-4987-B15C-9F8D1118B3FC}">
      <dgm:prSet/>
      <dgm:spPr/>
      <dgm:t>
        <a:bodyPr/>
        <a:lstStyle/>
        <a:p>
          <a:pPr rtl="0"/>
          <a:r>
            <a:rPr lang="en-US" b="0" smtClean="0"/>
            <a:t>December 2, 2005</a:t>
          </a:r>
          <a:endParaRPr lang="en-US"/>
        </a:p>
      </dgm:t>
    </dgm:pt>
    <dgm:pt modelId="{4E688A01-F554-410B-9652-57A65237BDEF}" type="parTrans" cxnId="{B29145E4-036B-4C96-8FD6-D106DB6CEB55}">
      <dgm:prSet/>
      <dgm:spPr/>
      <dgm:t>
        <a:bodyPr/>
        <a:lstStyle/>
        <a:p>
          <a:endParaRPr lang="en-US"/>
        </a:p>
      </dgm:t>
    </dgm:pt>
    <dgm:pt modelId="{590A3D44-9299-43D5-8E02-DDFD8ED668F4}" type="sibTrans" cxnId="{B29145E4-036B-4C96-8FD6-D106DB6CEB55}">
      <dgm:prSet/>
      <dgm:spPr/>
      <dgm:t>
        <a:bodyPr/>
        <a:lstStyle/>
        <a:p>
          <a:endParaRPr lang="en-US"/>
        </a:p>
      </dgm:t>
    </dgm:pt>
    <dgm:pt modelId="{72E20184-6DDC-4D5E-AA85-867AE9FE02E9}">
      <dgm:prSet/>
      <dgm:spPr/>
      <dgm:t>
        <a:bodyPr/>
        <a:lstStyle/>
        <a:p>
          <a:pPr rtl="0"/>
          <a:r>
            <a:rPr lang="en-US" b="0" smtClean="0"/>
            <a:t>Version 4.2</a:t>
          </a:r>
          <a:endParaRPr lang="en-US"/>
        </a:p>
      </dgm:t>
    </dgm:pt>
    <dgm:pt modelId="{16EB01BC-DD37-4A23-8A38-E72DCECDC193}" type="parTrans" cxnId="{1AB409C9-BFE5-4CAC-9868-E97C2D1D4357}">
      <dgm:prSet/>
      <dgm:spPr/>
      <dgm:t>
        <a:bodyPr/>
        <a:lstStyle/>
        <a:p>
          <a:endParaRPr lang="en-US"/>
        </a:p>
      </dgm:t>
    </dgm:pt>
    <dgm:pt modelId="{CF88F497-AE0E-40AB-B0D2-85B609311B0D}" type="sibTrans" cxnId="{1AB409C9-BFE5-4CAC-9868-E97C2D1D4357}">
      <dgm:prSet/>
      <dgm:spPr/>
      <dgm:t>
        <a:bodyPr/>
        <a:lstStyle/>
        <a:p>
          <a:endParaRPr lang="en-US"/>
        </a:p>
      </dgm:t>
    </dgm:pt>
    <dgm:pt modelId="{C2E6FB8A-E277-46B8-81ED-381F17D93BD0}" type="pres">
      <dgm:prSet presAssocID="{B54F07BD-7D93-45C8-BDCC-10331419C3C0}" presName="Name0" presStyleCnt="0">
        <dgm:presLayoutVars>
          <dgm:dir/>
          <dgm:animLvl val="lvl"/>
          <dgm:resizeHandles val="exact"/>
        </dgm:presLayoutVars>
      </dgm:prSet>
      <dgm:spPr/>
      <dgm:t>
        <a:bodyPr/>
        <a:lstStyle/>
        <a:p>
          <a:endParaRPr lang="en-US"/>
        </a:p>
      </dgm:t>
    </dgm:pt>
    <dgm:pt modelId="{AF237532-70D6-47FA-BE53-232C7B4536BD}" type="pres">
      <dgm:prSet presAssocID="{49F18EEB-81AC-4A3E-ADF5-2B6026F02A1C}" presName="linNode" presStyleCnt="0"/>
      <dgm:spPr/>
    </dgm:pt>
    <dgm:pt modelId="{1292665F-24C2-4115-AEA0-761F9539683E}" type="pres">
      <dgm:prSet presAssocID="{49F18EEB-81AC-4A3E-ADF5-2B6026F02A1C}" presName="parentText" presStyleLbl="node1" presStyleIdx="0" presStyleCnt="10">
        <dgm:presLayoutVars>
          <dgm:chMax val="1"/>
          <dgm:bulletEnabled val="1"/>
        </dgm:presLayoutVars>
      </dgm:prSet>
      <dgm:spPr/>
      <dgm:t>
        <a:bodyPr/>
        <a:lstStyle/>
        <a:p>
          <a:endParaRPr lang="en-US"/>
        </a:p>
      </dgm:t>
    </dgm:pt>
    <dgm:pt modelId="{3CECDD64-5BD1-40FA-B6C0-0A3DB2880538}" type="pres">
      <dgm:prSet presAssocID="{49F18EEB-81AC-4A3E-ADF5-2B6026F02A1C}" presName="descendantText" presStyleLbl="alignAccFollowNode1" presStyleIdx="0" presStyleCnt="10">
        <dgm:presLayoutVars>
          <dgm:bulletEnabled val="1"/>
        </dgm:presLayoutVars>
      </dgm:prSet>
      <dgm:spPr/>
      <dgm:t>
        <a:bodyPr/>
        <a:lstStyle/>
        <a:p>
          <a:endParaRPr lang="en-US"/>
        </a:p>
      </dgm:t>
    </dgm:pt>
    <dgm:pt modelId="{21D6F2B7-03FB-476D-A324-06825D16DCCF}" type="pres">
      <dgm:prSet presAssocID="{89AB8545-2043-4CD8-8C36-3C5BD036A68D}" presName="sp" presStyleCnt="0"/>
      <dgm:spPr/>
    </dgm:pt>
    <dgm:pt modelId="{B40B4D14-D4F2-440D-8952-BB5FCB396A88}" type="pres">
      <dgm:prSet presAssocID="{A8933792-C46F-4A02-A0B4-BD8DF49A7BFB}" presName="linNode" presStyleCnt="0"/>
      <dgm:spPr/>
    </dgm:pt>
    <dgm:pt modelId="{BCA0C057-74CA-4B12-BB28-CAD50BC08479}" type="pres">
      <dgm:prSet presAssocID="{A8933792-C46F-4A02-A0B4-BD8DF49A7BFB}" presName="parentText" presStyleLbl="node1" presStyleIdx="1" presStyleCnt="10">
        <dgm:presLayoutVars>
          <dgm:chMax val="1"/>
          <dgm:bulletEnabled val="1"/>
        </dgm:presLayoutVars>
      </dgm:prSet>
      <dgm:spPr/>
      <dgm:t>
        <a:bodyPr/>
        <a:lstStyle/>
        <a:p>
          <a:endParaRPr lang="en-US"/>
        </a:p>
      </dgm:t>
    </dgm:pt>
    <dgm:pt modelId="{92AF2BA4-B07A-4D84-A9C0-2D8203A9D0AD}" type="pres">
      <dgm:prSet presAssocID="{A8933792-C46F-4A02-A0B4-BD8DF49A7BFB}" presName="descendantText" presStyleLbl="alignAccFollowNode1" presStyleIdx="1" presStyleCnt="10">
        <dgm:presLayoutVars>
          <dgm:bulletEnabled val="1"/>
        </dgm:presLayoutVars>
      </dgm:prSet>
      <dgm:spPr/>
      <dgm:t>
        <a:bodyPr/>
        <a:lstStyle/>
        <a:p>
          <a:endParaRPr lang="en-US"/>
        </a:p>
      </dgm:t>
    </dgm:pt>
    <dgm:pt modelId="{40985ADB-F726-4FBB-8F4E-4FE669B4C7DC}" type="pres">
      <dgm:prSet presAssocID="{A5C1FEAC-CAF9-470C-86E5-CE3DA9EDCF47}" presName="sp" presStyleCnt="0"/>
      <dgm:spPr/>
    </dgm:pt>
    <dgm:pt modelId="{19530906-F79C-4308-9B77-EB081CB84A61}" type="pres">
      <dgm:prSet presAssocID="{936B111E-E7DA-44B6-B8CC-8A94BE08DB68}" presName="linNode" presStyleCnt="0"/>
      <dgm:spPr/>
    </dgm:pt>
    <dgm:pt modelId="{1C2C43CC-B6B6-4326-821A-0C033E9E9C3B}" type="pres">
      <dgm:prSet presAssocID="{936B111E-E7DA-44B6-B8CC-8A94BE08DB68}" presName="parentText" presStyleLbl="node1" presStyleIdx="2" presStyleCnt="10">
        <dgm:presLayoutVars>
          <dgm:chMax val="1"/>
          <dgm:bulletEnabled val="1"/>
        </dgm:presLayoutVars>
      </dgm:prSet>
      <dgm:spPr/>
      <dgm:t>
        <a:bodyPr/>
        <a:lstStyle/>
        <a:p>
          <a:endParaRPr lang="en-US"/>
        </a:p>
      </dgm:t>
    </dgm:pt>
    <dgm:pt modelId="{9891178A-7E20-4138-AE6B-EAD817DA313E}" type="pres">
      <dgm:prSet presAssocID="{936B111E-E7DA-44B6-B8CC-8A94BE08DB68}" presName="descendantText" presStyleLbl="alignAccFollowNode1" presStyleIdx="2" presStyleCnt="10">
        <dgm:presLayoutVars>
          <dgm:bulletEnabled val="1"/>
        </dgm:presLayoutVars>
      </dgm:prSet>
      <dgm:spPr/>
      <dgm:t>
        <a:bodyPr/>
        <a:lstStyle/>
        <a:p>
          <a:endParaRPr lang="en-US"/>
        </a:p>
      </dgm:t>
    </dgm:pt>
    <dgm:pt modelId="{5CF58569-02B3-436D-B36E-07B204612B76}" type="pres">
      <dgm:prSet presAssocID="{6C7991FD-5449-4517-8AE6-5F2F82BECC16}" presName="sp" presStyleCnt="0"/>
      <dgm:spPr/>
    </dgm:pt>
    <dgm:pt modelId="{DC7B391D-3973-4CB8-A932-BF0D4F29212F}" type="pres">
      <dgm:prSet presAssocID="{97E84F31-A8FB-4809-96E0-5DB5C4790150}" presName="linNode" presStyleCnt="0"/>
      <dgm:spPr/>
    </dgm:pt>
    <dgm:pt modelId="{3A8D1706-C45A-485D-8661-2FF73C5A1540}" type="pres">
      <dgm:prSet presAssocID="{97E84F31-A8FB-4809-96E0-5DB5C4790150}" presName="parentText" presStyleLbl="node1" presStyleIdx="3" presStyleCnt="10">
        <dgm:presLayoutVars>
          <dgm:chMax val="1"/>
          <dgm:bulletEnabled val="1"/>
        </dgm:presLayoutVars>
      </dgm:prSet>
      <dgm:spPr/>
      <dgm:t>
        <a:bodyPr/>
        <a:lstStyle/>
        <a:p>
          <a:endParaRPr lang="en-US"/>
        </a:p>
      </dgm:t>
    </dgm:pt>
    <dgm:pt modelId="{786EE64F-B71C-4DD9-AF06-AA05DE7B84A3}" type="pres">
      <dgm:prSet presAssocID="{97E84F31-A8FB-4809-96E0-5DB5C4790150}" presName="descendantText" presStyleLbl="alignAccFollowNode1" presStyleIdx="3" presStyleCnt="10">
        <dgm:presLayoutVars>
          <dgm:bulletEnabled val="1"/>
        </dgm:presLayoutVars>
      </dgm:prSet>
      <dgm:spPr/>
      <dgm:t>
        <a:bodyPr/>
        <a:lstStyle/>
        <a:p>
          <a:endParaRPr lang="en-US"/>
        </a:p>
      </dgm:t>
    </dgm:pt>
    <dgm:pt modelId="{3CCDE1F7-43E1-4A51-A545-BBC609CE174C}" type="pres">
      <dgm:prSet presAssocID="{537269B6-A109-4963-9A99-B0F89B92937B}" presName="sp" presStyleCnt="0"/>
      <dgm:spPr/>
    </dgm:pt>
    <dgm:pt modelId="{0F87B659-34AA-48DA-8D8E-186D9CE7643C}" type="pres">
      <dgm:prSet presAssocID="{9242DBEB-912D-4D0C-B9FD-E77253BA8440}" presName="linNode" presStyleCnt="0"/>
      <dgm:spPr/>
    </dgm:pt>
    <dgm:pt modelId="{FCA80717-65C5-4718-B3E2-0EF3B4087D04}" type="pres">
      <dgm:prSet presAssocID="{9242DBEB-912D-4D0C-B9FD-E77253BA8440}" presName="parentText" presStyleLbl="node1" presStyleIdx="4" presStyleCnt="10">
        <dgm:presLayoutVars>
          <dgm:chMax val="1"/>
          <dgm:bulletEnabled val="1"/>
        </dgm:presLayoutVars>
      </dgm:prSet>
      <dgm:spPr/>
      <dgm:t>
        <a:bodyPr/>
        <a:lstStyle/>
        <a:p>
          <a:endParaRPr lang="en-US"/>
        </a:p>
      </dgm:t>
    </dgm:pt>
    <dgm:pt modelId="{3BFB9F90-E455-423C-8835-AE985055EFAF}" type="pres">
      <dgm:prSet presAssocID="{9242DBEB-912D-4D0C-B9FD-E77253BA8440}" presName="descendantText" presStyleLbl="alignAccFollowNode1" presStyleIdx="4" presStyleCnt="10">
        <dgm:presLayoutVars>
          <dgm:bulletEnabled val="1"/>
        </dgm:presLayoutVars>
      </dgm:prSet>
      <dgm:spPr/>
      <dgm:t>
        <a:bodyPr/>
        <a:lstStyle/>
        <a:p>
          <a:endParaRPr lang="en-US"/>
        </a:p>
      </dgm:t>
    </dgm:pt>
    <dgm:pt modelId="{08C8AFF7-E21C-4556-98B5-4859D1BF8919}" type="pres">
      <dgm:prSet presAssocID="{AB55DCB1-6AFB-47D5-ADF6-9ED8FFA54C8F}" presName="sp" presStyleCnt="0"/>
      <dgm:spPr/>
    </dgm:pt>
    <dgm:pt modelId="{A58ABEA9-6626-4C44-B67D-B67B669B26C6}" type="pres">
      <dgm:prSet presAssocID="{CB89DC51-4936-4A4A-A019-EE466872E6AF}" presName="linNode" presStyleCnt="0"/>
      <dgm:spPr/>
    </dgm:pt>
    <dgm:pt modelId="{CBF04608-FEE8-4AFB-B8B8-AE9C4D93A32B}" type="pres">
      <dgm:prSet presAssocID="{CB89DC51-4936-4A4A-A019-EE466872E6AF}" presName="parentText" presStyleLbl="node1" presStyleIdx="5" presStyleCnt="10">
        <dgm:presLayoutVars>
          <dgm:chMax val="1"/>
          <dgm:bulletEnabled val="1"/>
        </dgm:presLayoutVars>
      </dgm:prSet>
      <dgm:spPr/>
      <dgm:t>
        <a:bodyPr/>
        <a:lstStyle/>
        <a:p>
          <a:endParaRPr lang="en-US"/>
        </a:p>
      </dgm:t>
    </dgm:pt>
    <dgm:pt modelId="{AA5585E8-45A3-42BF-BB1B-7A2C6800386E}" type="pres">
      <dgm:prSet presAssocID="{CB89DC51-4936-4A4A-A019-EE466872E6AF}" presName="descendantText" presStyleLbl="alignAccFollowNode1" presStyleIdx="5" presStyleCnt="10">
        <dgm:presLayoutVars>
          <dgm:bulletEnabled val="1"/>
        </dgm:presLayoutVars>
      </dgm:prSet>
      <dgm:spPr/>
      <dgm:t>
        <a:bodyPr/>
        <a:lstStyle/>
        <a:p>
          <a:endParaRPr lang="en-US"/>
        </a:p>
      </dgm:t>
    </dgm:pt>
    <dgm:pt modelId="{5F045855-02C2-416A-8D58-DA0244779424}" type="pres">
      <dgm:prSet presAssocID="{3949C744-7534-452D-BAB1-711DBF4634E9}" presName="sp" presStyleCnt="0"/>
      <dgm:spPr/>
    </dgm:pt>
    <dgm:pt modelId="{C2216FB2-B9FF-41E6-A2A5-6A97EFE37CBE}" type="pres">
      <dgm:prSet presAssocID="{33DA245D-8225-427C-9599-702C46562D70}" presName="linNode" presStyleCnt="0"/>
      <dgm:spPr/>
    </dgm:pt>
    <dgm:pt modelId="{A7037371-7DEF-4044-8B97-5CD4DCE1B334}" type="pres">
      <dgm:prSet presAssocID="{33DA245D-8225-427C-9599-702C46562D70}" presName="parentText" presStyleLbl="node1" presStyleIdx="6" presStyleCnt="10">
        <dgm:presLayoutVars>
          <dgm:chMax val="1"/>
          <dgm:bulletEnabled val="1"/>
        </dgm:presLayoutVars>
      </dgm:prSet>
      <dgm:spPr/>
      <dgm:t>
        <a:bodyPr/>
        <a:lstStyle/>
        <a:p>
          <a:endParaRPr lang="en-US"/>
        </a:p>
      </dgm:t>
    </dgm:pt>
    <dgm:pt modelId="{D78EDB65-208B-49A0-8146-E24C5CC4CC30}" type="pres">
      <dgm:prSet presAssocID="{33DA245D-8225-427C-9599-702C46562D70}" presName="descendantText" presStyleLbl="alignAccFollowNode1" presStyleIdx="6" presStyleCnt="10">
        <dgm:presLayoutVars>
          <dgm:bulletEnabled val="1"/>
        </dgm:presLayoutVars>
      </dgm:prSet>
      <dgm:spPr/>
      <dgm:t>
        <a:bodyPr/>
        <a:lstStyle/>
        <a:p>
          <a:endParaRPr lang="en-US"/>
        </a:p>
      </dgm:t>
    </dgm:pt>
    <dgm:pt modelId="{D4F69F19-43D9-4A5D-9621-30C9899C988F}" type="pres">
      <dgm:prSet presAssocID="{BF203A1F-FCF5-4FC0-B375-26C17987A1C0}" presName="sp" presStyleCnt="0"/>
      <dgm:spPr/>
    </dgm:pt>
    <dgm:pt modelId="{FB0E7E85-3228-4E28-8719-96799827FC57}" type="pres">
      <dgm:prSet presAssocID="{D82D8089-0202-42D1-969F-77684DBC935D}" presName="linNode" presStyleCnt="0"/>
      <dgm:spPr/>
    </dgm:pt>
    <dgm:pt modelId="{59A400F8-28E6-48E7-B8EB-6836FFBDF706}" type="pres">
      <dgm:prSet presAssocID="{D82D8089-0202-42D1-969F-77684DBC935D}" presName="parentText" presStyleLbl="node1" presStyleIdx="7" presStyleCnt="10">
        <dgm:presLayoutVars>
          <dgm:chMax val="1"/>
          <dgm:bulletEnabled val="1"/>
        </dgm:presLayoutVars>
      </dgm:prSet>
      <dgm:spPr/>
      <dgm:t>
        <a:bodyPr/>
        <a:lstStyle/>
        <a:p>
          <a:endParaRPr lang="en-US"/>
        </a:p>
      </dgm:t>
    </dgm:pt>
    <dgm:pt modelId="{F3159D34-AAAA-4BFD-A38B-32B8A5E6D00F}" type="pres">
      <dgm:prSet presAssocID="{D82D8089-0202-42D1-969F-77684DBC935D}" presName="descendantText" presStyleLbl="alignAccFollowNode1" presStyleIdx="7" presStyleCnt="10">
        <dgm:presLayoutVars>
          <dgm:bulletEnabled val="1"/>
        </dgm:presLayoutVars>
      </dgm:prSet>
      <dgm:spPr/>
      <dgm:t>
        <a:bodyPr/>
        <a:lstStyle/>
        <a:p>
          <a:endParaRPr lang="en-US"/>
        </a:p>
      </dgm:t>
    </dgm:pt>
    <dgm:pt modelId="{35E460AA-5A90-4209-99ED-305557ADEBF8}" type="pres">
      <dgm:prSet presAssocID="{17BDF29E-CCBC-44EE-A536-A12C15A2F02F}" presName="sp" presStyleCnt="0"/>
      <dgm:spPr/>
    </dgm:pt>
    <dgm:pt modelId="{74970482-3BBB-4060-9F98-729F69910740}" type="pres">
      <dgm:prSet presAssocID="{90AC302F-685A-43AB-9163-42846EBBD167}" presName="linNode" presStyleCnt="0"/>
      <dgm:spPr/>
    </dgm:pt>
    <dgm:pt modelId="{F889CAF2-3D01-49F9-8D8D-EC5AFA55CB76}" type="pres">
      <dgm:prSet presAssocID="{90AC302F-685A-43AB-9163-42846EBBD167}" presName="parentText" presStyleLbl="node1" presStyleIdx="8" presStyleCnt="10">
        <dgm:presLayoutVars>
          <dgm:chMax val="1"/>
          <dgm:bulletEnabled val="1"/>
        </dgm:presLayoutVars>
      </dgm:prSet>
      <dgm:spPr/>
      <dgm:t>
        <a:bodyPr/>
        <a:lstStyle/>
        <a:p>
          <a:endParaRPr lang="en-US"/>
        </a:p>
      </dgm:t>
    </dgm:pt>
    <dgm:pt modelId="{106525DF-6B75-451D-9D5A-49F1DE95FB96}" type="pres">
      <dgm:prSet presAssocID="{90AC302F-685A-43AB-9163-42846EBBD167}" presName="descendantText" presStyleLbl="alignAccFollowNode1" presStyleIdx="8" presStyleCnt="10">
        <dgm:presLayoutVars>
          <dgm:bulletEnabled val="1"/>
        </dgm:presLayoutVars>
      </dgm:prSet>
      <dgm:spPr/>
      <dgm:t>
        <a:bodyPr/>
        <a:lstStyle/>
        <a:p>
          <a:endParaRPr lang="en-US"/>
        </a:p>
      </dgm:t>
    </dgm:pt>
    <dgm:pt modelId="{CFA98169-1CC3-450C-AA90-0AC60C0C97CA}" type="pres">
      <dgm:prSet presAssocID="{3F3E1F1D-BC0F-4577-A783-639795660FDE}" presName="sp" presStyleCnt="0"/>
      <dgm:spPr/>
    </dgm:pt>
    <dgm:pt modelId="{5D6100E6-AFBB-437A-B25F-F0D683DB4C28}" type="pres">
      <dgm:prSet presAssocID="{757D6475-2AB7-4987-B15C-9F8D1118B3FC}" presName="linNode" presStyleCnt="0"/>
      <dgm:spPr/>
    </dgm:pt>
    <dgm:pt modelId="{DD5FD9F3-97BE-42FF-ACA3-D7BC9351277D}" type="pres">
      <dgm:prSet presAssocID="{757D6475-2AB7-4987-B15C-9F8D1118B3FC}" presName="parentText" presStyleLbl="node1" presStyleIdx="9" presStyleCnt="10">
        <dgm:presLayoutVars>
          <dgm:chMax val="1"/>
          <dgm:bulletEnabled val="1"/>
        </dgm:presLayoutVars>
      </dgm:prSet>
      <dgm:spPr/>
      <dgm:t>
        <a:bodyPr/>
        <a:lstStyle/>
        <a:p>
          <a:endParaRPr lang="en-US"/>
        </a:p>
      </dgm:t>
    </dgm:pt>
    <dgm:pt modelId="{94819612-3E60-40CD-B9C4-E40ACC95D6A5}" type="pres">
      <dgm:prSet presAssocID="{757D6475-2AB7-4987-B15C-9F8D1118B3FC}" presName="descendantText" presStyleLbl="alignAccFollowNode1" presStyleIdx="9" presStyleCnt="10">
        <dgm:presLayoutVars>
          <dgm:bulletEnabled val="1"/>
        </dgm:presLayoutVars>
      </dgm:prSet>
      <dgm:spPr/>
      <dgm:t>
        <a:bodyPr/>
        <a:lstStyle/>
        <a:p>
          <a:endParaRPr lang="en-US"/>
        </a:p>
      </dgm:t>
    </dgm:pt>
  </dgm:ptLst>
  <dgm:cxnLst>
    <dgm:cxn modelId="{CED7E13A-8E8B-4194-800A-8F91E7CD6AA3}" srcId="{CB89DC51-4936-4A4A-A019-EE466872E6AF}" destId="{AF372138-64AB-4BCF-9BB0-13F06F3550AC}" srcOrd="0" destOrd="0" parTransId="{70C46BDB-0373-4488-A514-0A068E5E1BAC}" sibTransId="{E05E79CD-72C9-4E18-A039-BDAE56647422}"/>
    <dgm:cxn modelId="{8888E1B9-44B8-4348-ACF0-3DB102B06084}" type="presOf" srcId="{97E84F31-A8FB-4809-96E0-5DB5C4790150}" destId="{3A8D1706-C45A-485D-8661-2FF73C5A1540}" srcOrd="0" destOrd="0" presId="urn:microsoft.com/office/officeart/2005/8/layout/vList5"/>
    <dgm:cxn modelId="{5CC60144-73C0-4E46-B019-8546274B2A88}" srcId="{A8933792-C46F-4A02-A0B4-BD8DF49A7BFB}" destId="{A078BB36-2850-44DD-88D1-D54AFDF6A4D2}" srcOrd="0" destOrd="0" parTransId="{EF8DEA4F-975D-4C5A-B1CC-C5F20255895B}" sibTransId="{F3F7306E-EE16-4C6D-98ED-BD659AB13DF2}"/>
    <dgm:cxn modelId="{19FBE20D-C49A-4C11-AFC9-8FCFAF014C3E}" srcId="{B54F07BD-7D93-45C8-BDCC-10331419C3C0}" destId="{97E84F31-A8FB-4809-96E0-5DB5C4790150}" srcOrd="3" destOrd="0" parTransId="{5B10CB13-6A95-46FF-B61C-2F4A31A17279}" sibTransId="{537269B6-A109-4963-9A99-B0F89B92937B}"/>
    <dgm:cxn modelId="{24F059C0-F45A-4B5D-8142-736D3D487AD9}" type="presOf" srcId="{85F404CB-740F-46F1-A5AC-42AE48F0051B}" destId="{106525DF-6B75-451D-9D5A-49F1DE95FB96}" srcOrd="0" destOrd="0" presId="urn:microsoft.com/office/officeart/2005/8/layout/vList5"/>
    <dgm:cxn modelId="{DCF6086C-E11A-4B3D-BD98-A1035B27E660}" srcId="{33DA245D-8225-427C-9599-702C46562D70}" destId="{C34D4A97-901D-4B9C-94C1-DCAB870B0B85}" srcOrd="0" destOrd="0" parTransId="{EB0837CB-5620-4F3B-BC20-32CF0B2B1936}" sibTransId="{0EDE6DEC-D245-464F-8BDD-1CE6E82A3BD4}"/>
    <dgm:cxn modelId="{5A92C55E-050E-4E7B-A768-A90CA1F9A723}" srcId="{49F18EEB-81AC-4A3E-ADF5-2B6026F02A1C}" destId="{CD23E2AE-AAB3-42FB-98D9-C53015BA56CB}" srcOrd="0" destOrd="0" parTransId="{37FD7B27-8B3D-427B-A19C-B568AE60B599}" sibTransId="{8B75E421-9F9A-4E2D-8061-F320ACDEE932}"/>
    <dgm:cxn modelId="{9571DCB0-3428-494D-BD6C-34741C2C64E4}" type="presOf" srcId="{C8577FB2-5D35-4484-A0C1-6C5087D175C5}" destId="{786EE64F-B71C-4DD9-AF06-AA05DE7B84A3}" srcOrd="0" destOrd="0" presId="urn:microsoft.com/office/officeart/2005/8/layout/vList5"/>
    <dgm:cxn modelId="{0777F522-1643-462E-BA13-BE3B30AF12AC}" srcId="{97E84F31-A8FB-4809-96E0-5DB5C4790150}" destId="{C8577FB2-5D35-4484-A0C1-6C5087D175C5}" srcOrd="0" destOrd="0" parTransId="{B16F0922-12CC-464D-9964-1A974F901D30}" sibTransId="{0814092B-C26F-413C-ABE3-BBF09443ED61}"/>
    <dgm:cxn modelId="{CDA00943-602A-456A-A361-6955A1F992A8}" srcId="{B54F07BD-7D93-45C8-BDCC-10331419C3C0}" destId="{90AC302F-685A-43AB-9163-42846EBBD167}" srcOrd="8" destOrd="0" parTransId="{E3CBD463-6AE6-497F-8E05-EAEB991F32D9}" sibTransId="{3F3E1F1D-BC0F-4577-A783-639795660FDE}"/>
    <dgm:cxn modelId="{C06CB6FD-41F1-4995-969D-C043DF68ED2D}" type="presOf" srcId="{C34D4A97-901D-4B9C-94C1-DCAB870B0B85}" destId="{D78EDB65-208B-49A0-8146-E24C5CC4CC30}" srcOrd="0" destOrd="0" presId="urn:microsoft.com/office/officeart/2005/8/layout/vList5"/>
    <dgm:cxn modelId="{388A5414-8032-4EC5-8EFA-90CB694C5B83}" type="presOf" srcId="{CB89DC51-4936-4A4A-A019-EE466872E6AF}" destId="{CBF04608-FEE8-4AFB-B8B8-AE9C4D93A32B}" srcOrd="0" destOrd="0" presId="urn:microsoft.com/office/officeart/2005/8/layout/vList5"/>
    <dgm:cxn modelId="{A418DCC1-CD3B-42F8-8F8A-C586FA619A36}" type="presOf" srcId="{AF372138-64AB-4BCF-9BB0-13F06F3550AC}" destId="{AA5585E8-45A3-42BF-BB1B-7A2C6800386E}" srcOrd="0" destOrd="0" presId="urn:microsoft.com/office/officeart/2005/8/layout/vList5"/>
    <dgm:cxn modelId="{F5C5AD5F-91B2-40EF-BC3E-FB9311A08B07}" srcId="{D82D8089-0202-42D1-969F-77684DBC935D}" destId="{9B8E7D29-AE73-4DD9-A11C-052AC10A3CBB}" srcOrd="0" destOrd="0" parTransId="{D2359C7A-39A2-4894-875D-9D23B1306665}" sibTransId="{3369033C-0DCB-442F-8B10-89570AE81567}"/>
    <dgm:cxn modelId="{AE5A8C70-1C4C-45A7-95B3-E146358AD290}" srcId="{936B111E-E7DA-44B6-B8CC-8A94BE08DB68}" destId="{F44BFB14-2A95-430B-BAD3-F9D0B02F8466}" srcOrd="0" destOrd="0" parTransId="{029570D3-D256-429D-A29E-2A86DDDEEA2F}" sibTransId="{CF1E97F3-95A6-40AA-B1A4-0D78549FE77F}"/>
    <dgm:cxn modelId="{1DB6E78A-FEFC-4320-A369-56E7C65CA043}" srcId="{B54F07BD-7D93-45C8-BDCC-10331419C3C0}" destId="{9242DBEB-912D-4D0C-B9FD-E77253BA8440}" srcOrd="4" destOrd="0" parTransId="{913ED4E1-51BB-4AC5-9352-A23C1758A845}" sibTransId="{AB55DCB1-6AFB-47D5-ADF6-9ED8FFA54C8F}"/>
    <dgm:cxn modelId="{134CEFBF-0A94-46AF-BAA0-FF02179C506E}" type="presOf" srcId="{9242DBEB-912D-4D0C-B9FD-E77253BA8440}" destId="{FCA80717-65C5-4718-B3E2-0EF3B4087D04}" srcOrd="0" destOrd="0" presId="urn:microsoft.com/office/officeart/2005/8/layout/vList5"/>
    <dgm:cxn modelId="{3B51B332-707B-4D2E-8851-1F61466990DB}" type="presOf" srcId="{A8933792-C46F-4A02-A0B4-BD8DF49A7BFB}" destId="{BCA0C057-74CA-4B12-BB28-CAD50BC08479}" srcOrd="0" destOrd="0" presId="urn:microsoft.com/office/officeart/2005/8/layout/vList5"/>
    <dgm:cxn modelId="{96655584-B354-40C4-9C30-F7157BCF9FCA}" srcId="{B54F07BD-7D93-45C8-BDCC-10331419C3C0}" destId="{936B111E-E7DA-44B6-B8CC-8A94BE08DB68}" srcOrd="2" destOrd="0" parTransId="{98BC86C6-CCBB-48F7-96FC-79E3F932B407}" sibTransId="{6C7991FD-5449-4517-8AE6-5F2F82BECC16}"/>
    <dgm:cxn modelId="{4DB59734-0A3B-46C6-A499-75AB75999864}" type="presOf" srcId="{D82D8089-0202-42D1-969F-77684DBC935D}" destId="{59A400F8-28E6-48E7-B8EB-6836FFBDF706}" srcOrd="0" destOrd="0" presId="urn:microsoft.com/office/officeart/2005/8/layout/vList5"/>
    <dgm:cxn modelId="{ACC94E96-9363-4823-84A3-36C029F69F57}" type="presOf" srcId="{49F18EEB-81AC-4A3E-ADF5-2B6026F02A1C}" destId="{1292665F-24C2-4115-AEA0-761F9539683E}" srcOrd="0" destOrd="0" presId="urn:microsoft.com/office/officeart/2005/8/layout/vList5"/>
    <dgm:cxn modelId="{761B7636-EFCA-480F-8DED-E028CB4EF268}" srcId="{B54F07BD-7D93-45C8-BDCC-10331419C3C0}" destId="{33DA245D-8225-427C-9599-702C46562D70}" srcOrd="6" destOrd="0" parTransId="{99527545-C52A-4F4C-8E24-21240DEB6D13}" sibTransId="{BF203A1F-FCF5-4FC0-B375-26C17987A1C0}"/>
    <dgm:cxn modelId="{1AB409C9-BFE5-4CAC-9868-E97C2D1D4357}" srcId="{757D6475-2AB7-4987-B15C-9F8D1118B3FC}" destId="{72E20184-6DDC-4D5E-AA85-867AE9FE02E9}" srcOrd="0" destOrd="0" parTransId="{16EB01BC-DD37-4A23-8A38-E72DCECDC193}" sibTransId="{CF88F497-AE0E-40AB-B0D2-85B609311B0D}"/>
    <dgm:cxn modelId="{B3A7C535-7B3B-4A0B-A4B1-8BD8131C6675}" type="presOf" srcId="{33DA245D-8225-427C-9599-702C46562D70}" destId="{A7037371-7DEF-4044-8B97-5CD4DCE1B334}" srcOrd="0" destOrd="0" presId="urn:microsoft.com/office/officeart/2005/8/layout/vList5"/>
    <dgm:cxn modelId="{E119A728-8301-4784-A2DD-C9C2CFABFEFD}" type="presOf" srcId="{B54F07BD-7D93-45C8-BDCC-10331419C3C0}" destId="{C2E6FB8A-E277-46B8-81ED-381F17D93BD0}" srcOrd="0" destOrd="0" presId="urn:microsoft.com/office/officeart/2005/8/layout/vList5"/>
    <dgm:cxn modelId="{4265A546-FD9D-4945-91B9-64124E8376C5}" srcId="{B54F07BD-7D93-45C8-BDCC-10331419C3C0}" destId="{D82D8089-0202-42D1-969F-77684DBC935D}" srcOrd="7" destOrd="0" parTransId="{32118F4E-91BC-4B9F-AD2F-D46884B87DB9}" sibTransId="{17BDF29E-CCBC-44EE-A536-A12C15A2F02F}"/>
    <dgm:cxn modelId="{14B64CE5-4B9E-4170-B2E5-CD4BD0651341}" type="presOf" srcId="{A078BB36-2850-44DD-88D1-D54AFDF6A4D2}" destId="{92AF2BA4-B07A-4D84-A9C0-2D8203A9D0AD}" srcOrd="0" destOrd="0" presId="urn:microsoft.com/office/officeart/2005/8/layout/vList5"/>
    <dgm:cxn modelId="{0739B56E-842C-4240-9E16-03AA47C10997}" type="presOf" srcId="{CD23E2AE-AAB3-42FB-98D9-C53015BA56CB}" destId="{3CECDD64-5BD1-40FA-B6C0-0A3DB2880538}" srcOrd="0" destOrd="0" presId="urn:microsoft.com/office/officeart/2005/8/layout/vList5"/>
    <dgm:cxn modelId="{83DBC14B-128F-4031-BF73-4702C2BA8FE0}" srcId="{90AC302F-685A-43AB-9163-42846EBBD167}" destId="{85F404CB-740F-46F1-A5AC-42AE48F0051B}" srcOrd="0" destOrd="0" parTransId="{49185586-CD03-4EA5-96C5-F85652F3B04A}" sibTransId="{60AF6A08-06F1-4C6C-B4C9-2BA02E1C390B}"/>
    <dgm:cxn modelId="{1CD9A932-D57A-4F81-A303-95B090DA72D4}" type="presOf" srcId="{936B111E-E7DA-44B6-B8CC-8A94BE08DB68}" destId="{1C2C43CC-B6B6-4326-821A-0C033E9E9C3B}" srcOrd="0" destOrd="0" presId="urn:microsoft.com/office/officeart/2005/8/layout/vList5"/>
    <dgm:cxn modelId="{428E5521-EE56-4594-BC42-709960DEC848}" srcId="{B54F07BD-7D93-45C8-BDCC-10331419C3C0}" destId="{49F18EEB-81AC-4A3E-ADF5-2B6026F02A1C}" srcOrd="0" destOrd="0" parTransId="{CC28F91E-9D4F-4BEB-AA51-596090342976}" sibTransId="{89AB8545-2043-4CD8-8C36-3C5BD036A68D}"/>
    <dgm:cxn modelId="{4A8E920E-2CAD-4EF0-9324-519425039334}" type="presOf" srcId="{90AC302F-685A-43AB-9163-42846EBBD167}" destId="{F889CAF2-3D01-49F9-8D8D-EC5AFA55CB76}" srcOrd="0" destOrd="0" presId="urn:microsoft.com/office/officeart/2005/8/layout/vList5"/>
    <dgm:cxn modelId="{B29145E4-036B-4C96-8FD6-D106DB6CEB55}" srcId="{B54F07BD-7D93-45C8-BDCC-10331419C3C0}" destId="{757D6475-2AB7-4987-B15C-9F8D1118B3FC}" srcOrd="9" destOrd="0" parTransId="{4E688A01-F554-410B-9652-57A65237BDEF}" sibTransId="{590A3D44-9299-43D5-8E02-DDFD8ED668F4}"/>
    <dgm:cxn modelId="{7FA2A2FA-C4E5-43AC-8787-B90341C01CAB}" type="presOf" srcId="{72E20184-6DDC-4D5E-AA85-867AE9FE02E9}" destId="{94819612-3E60-40CD-B9C4-E40ACC95D6A5}" srcOrd="0" destOrd="0" presId="urn:microsoft.com/office/officeart/2005/8/layout/vList5"/>
    <dgm:cxn modelId="{D770996A-D62D-409D-B0D5-CC576644BC34}" type="presOf" srcId="{9B8E7D29-AE73-4DD9-A11C-052AC10A3CBB}" destId="{F3159D34-AAAA-4BFD-A38B-32B8A5E6D00F}" srcOrd="0" destOrd="0" presId="urn:microsoft.com/office/officeart/2005/8/layout/vList5"/>
    <dgm:cxn modelId="{BBEE2C09-448E-46AE-8104-3F92718F9EEB}" srcId="{9242DBEB-912D-4D0C-B9FD-E77253BA8440}" destId="{3C64A337-1F08-45BC-9FBD-C75895935D1F}" srcOrd="0" destOrd="0" parTransId="{051ED758-815E-4924-AB4A-36EF43CB24D5}" sibTransId="{1208A848-8328-4D9C-B430-7681B3F7FEAC}"/>
    <dgm:cxn modelId="{D5C5CC37-CE4F-4A2C-998C-BE8185EC267C}" type="presOf" srcId="{757D6475-2AB7-4987-B15C-9F8D1118B3FC}" destId="{DD5FD9F3-97BE-42FF-ACA3-D7BC9351277D}" srcOrd="0" destOrd="0" presId="urn:microsoft.com/office/officeart/2005/8/layout/vList5"/>
    <dgm:cxn modelId="{87204840-7042-4243-81D7-F45B9F80F0E6}" type="presOf" srcId="{F44BFB14-2A95-430B-BAD3-F9D0B02F8466}" destId="{9891178A-7E20-4138-AE6B-EAD817DA313E}" srcOrd="0" destOrd="0" presId="urn:microsoft.com/office/officeart/2005/8/layout/vList5"/>
    <dgm:cxn modelId="{2672A725-BDB1-43D0-8780-162F6A8FC043}" srcId="{B54F07BD-7D93-45C8-BDCC-10331419C3C0}" destId="{CB89DC51-4936-4A4A-A019-EE466872E6AF}" srcOrd="5" destOrd="0" parTransId="{C30FAD4F-698B-4614-B83E-2B3741BC7CD2}" sibTransId="{3949C744-7534-452D-BAB1-711DBF4634E9}"/>
    <dgm:cxn modelId="{FD59642A-BC8B-477F-986F-289A1958C8E5}" srcId="{B54F07BD-7D93-45C8-BDCC-10331419C3C0}" destId="{A8933792-C46F-4A02-A0B4-BD8DF49A7BFB}" srcOrd="1" destOrd="0" parTransId="{39C806A3-E931-4DF4-A46E-1A5629B7DA8F}" sibTransId="{A5C1FEAC-CAF9-470C-86E5-CE3DA9EDCF47}"/>
    <dgm:cxn modelId="{EA0AEDC7-AB35-49BA-A11D-88296730A91C}" type="presOf" srcId="{3C64A337-1F08-45BC-9FBD-C75895935D1F}" destId="{3BFB9F90-E455-423C-8835-AE985055EFAF}" srcOrd="0" destOrd="0" presId="urn:microsoft.com/office/officeart/2005/8/layout/vList5"/>
    <dgm:cxn modelId="{748BD58C-4633-4B91-A75A-9EDE4162B8F6}" type="presParOf" srcId="{C2E6FB8A-E277-46B8-81ED-381F17D93BD0}" destId="{AF237532-70D6-47FA-BE53-232C7B4536BD}" srcOrd="0" destOrd="0" presId="urn:microsoft.com/office/officeart/2005/8/layout/vList5"/>
    <dgm:cxn modelId="{A52D1B05-92A9-49DD-B80E-14D51C06CC09}" type="presParOf" srcId="{AF237532-70D6-47FA-BE53-232C7B4536BD}" destId="{1292665F-24C2-4115-AEA0-761F9539683E}" srcOrd="0" destOrd="0" presId="urn:microsoft.com/office/officeart/2005/8/layout/vList5"/>
    <dgm:cxn modelId="{A268179A-DD24-4180-9267-9F511E87EC16}" type="presParOf" srcId="{AF237532-70D6-47FA-BE53-232C7B4536BD}" destId="{3CECDD64-5BD1-40FA-B6C0-0A3DB2880538}" srcOrd="1" destOrd="0" presId="urn:microsoft.com/office/officeart/2005/8/layout/vList5"/>
    <dgm:cxn modelId="{EAB5BDF7-A63A-4C8F-9B01-1E6EA1134F04}" type="presParOf" srcId="{C2E6FB8A-E277-46B8-81ED-381F17D93BD0}" destId="{21D6F2B7-03FB-476D-A324-06825D16DCCF}" srcOrd="1" destOrd="0" presId="urn:microsoft.com/office/officeart/2005/8/layout/vList5"/>
    <dgm:cxn modelId="{D13BF684-B3AC-4BB8-B884-2EF83571662A}" type="presParOf" srcId="{C2E6FB8A-E277-46B8-81ED-381F17D93BD0}" destId="{B40B4D14-D4F2-440D-8952-BB5FCB396A88}" srcOrd="2" destOrd="0" presId="urn:microsoft.com/office/officeart/2005/8/layout/vList5"/>
    <dgm:cxn modelId="{87545B49-6433-4D2A-8F82-BFE91BEBAF61}" type="presParOf" srcId="{B40B4D14-D4F2-440D-8952-BB5FCB396A88}" destId="{BCA0C057-74CA-4B12-BB28-CAD50BC08479}" srcOrd="0" destOrd="0" presId="urn:microsoft.com/office/officeart/2005/8/layout/vList5"/>
    <dgm:cxn modelId="{2FD5B3CD-2BEC-472F-9878-0DA90A6E9EE1}" type="presParOf" srcId="{B40B4D14-D4F2-440D-8952-BB5FCB396A88}" destId="{92AF2BA4-B07A-4D84-A9C0-2D8203A9D0AD}" srcOrd="1" destOrd="0" presId="urn:microsoft.com/office/officeart/2005/8/layout/vList5"/>
    <dgm:cxn modelId="{34C45676-3DE4-46FD-9863-C5805678F98A}" type="presParOf" srcId="{C2E6FB8A-E277-46B8-81ED-381F17D93BD0}" destId="{40985ADB-F726-4FBB-8F4E-4FE669B4C7DC}" srcOrd="3" destOrd="0" presId="urn:microsoft.com/office/officeart/2005/8/layout/vList5"/>
    <dgm:cxn modelId="{057867CA-7B29-439F-8D74-8CC2E6C8D9EB}" type="presParOf" srcId="{C2E6FB8A-E277-46B8-81ED-381F17D93BD0}" destId="{19530906-F79C-4308-9B77-EB081CB84A61}" srcOrd="4" destOrd="0" presId="urn:microsoft.com/office/officeart/2005/8/layout/vList5"/>
    <dgm:cxn modelId="{928D729D-40E9-4182-8986-E7EE9748FED8}" type="presParOf" srcId="{19530906-F79C-4308-9B77-EB081CB84A61}" destId="{1C2C43CC-B6B6-4326-821A-0C033E9E9C3B}" srcOrd="0" destOrd="0" presId="urn:microsoft.com/office/officeart/2005/8/layout/vList5"/>
    <dgm:cxn modelId="{8E835CF8-A2DB-4F85-89DF-C442F42D2C99}" type="presParOf" srcId="{19530906-F79C-4308-9B77-EB081CB84A61}" destId="{9891178A-7E20-4138-AE6B-EAD817DA313E}" srcOrd="1" destOrd="0" presId="urn:microsoft.com/office/officeart/2005/8/layout/vList5"/>
    <dgm:cxn modelId="{2D991E73-7898-4525-A40B-9B46C2594D8B}" type="presParOf" srcId="{C2E6FB8A-E277-46B8-81ED-381F17D93BD0}" destId="{5CF58569-02B3-436D-B36E-07B204612B76}" srcOrd="5" destOrd="0" presId="urn:microsoft.com/office/officeart/2005/8/layout/vList5"/>
    <dgm:cxn modelId="{2882D31E-4B3A-4EEF-91AD-EAE462D985A8}" type="presParOf" srcId="{C2E6FB8A-E277-46B8-81ED-381F17D93BD0}" destId="{DC7B391D-3973-4CB8-A932-BF0D4F29212F}" srcOrd="6" destOrd="0" presId="urn:microsoft.com/office/officeart/2005/8/layout/vList5"/>
    <dgm:cxn modelId="{03837083-A788-4A05-A40E-5B49A0916606}" type="presParOf" srcId="{DC7B391D-3973-4CB8-A932-BF0D4F29212F}" destId="{3A8D1706-C45A-485D-8661-2FF73C5A1540}" srcOrd="0" destOrd="0" presId="urn:microsoft.com/office/officeart/2005/8/layout/vList5"/>
    <dgm:cxn modelId="{8501775B-2402-438C-B5EC-A910A429EE3A}" type="presParOf" srcId="{DC7B391D-3973-4CB8-A932-BF0D4F29212F}" destId="{786EE64F-B71C-4DD9-AF06-AA05DE7B84A3}" srcOrd="1" destOrd="0" presId="urn:microsoft.com/office/officeart/2005/8/layout/vList5"/>
    <dgm:cxn modelId="{5B522818-F695-4AAF-B58C-16BE65987669}" type="presParOf" srcId="{C2E6FB8A-E277-46B8-81ED-381F17D93BD0}" destId="{3CCDE1F7-43E1-4A51-A545-BBC609CE174C}" srcOrd="7" destOrd="0" presId="urn:microsoft.com/office/officeart/2005/8/layout/vList5"/>
    <dgm:cxn modelId="{E5A3359F-2CBA-43A7-A345-F3F86DD97F6D}" type="presParOf" srcId="{C2E6FB8A-E277-46B8-81ED-381F17D93BD0}" destId="{0F87B659-34AA-48DA-8D8E-186D9CE7643C}" srcOrd="8" destOrd="0" presId="urn:microsoft.com/office/officeart/2005/8/layout/vList5"/>
    <dgm:cxn modelId="{1B3398FF-672E-4DC8-8931-713D0905E0E3}" type="presParOf" srcId="{0F87B659-34AA-48DA-8D8E-186D9CE7643C}" destId="{FCA80717-65C5-4718-B3E2-0EF3B4087D04}" srcOrd="0" destOrd="0" presId="urn:microsoft.com/office/officeart/2005/8/layout/vList5"/>
    <dgm:cxn modelId="{9799EB9E-61B8-4B16-8152-43ACCB84AB25}" type="presParOf" srcId="{0F87B659-34AA-48DA-8D8E-186D9CE7643C}" destId="{3BFB9F90-E455-423C-8835-AE985055EFAF}" srcOrd="1" destOrd="0" presId="urn:microsoft.com/office/officeart/2005/8/layout/vList5"/>
    <dgm:cxn modelId="{BEA10363-4B01-4951-B5EA-5793CDBCC250}" type="presParOf" srcId="{C2E6FB8A-E277-46B8-81ED-381F17D93BD0}" destId="{08C8AFF7-E21C-4556-98B5-4859D1BF8919}" srcOrd="9" destOrd="0" presId="urn:microsoft.com/office/officeart/2005/8/layout/vList5"/>
    <dgm:cxn modelId="{33120D86-DBB4-4617-BF32-B28C3689DE53}" type="presParOf" srcId="{C2E6FB8A-E277-46B8-81ED-381F17D93BD0}" destId="{A58ABEA9-6626-4C44-B67D-B67B669B26C6}" srcOrd="10" destOrd="0" presId="urn:microsoft.com/office/officeart/2005/8/layout/vList5"/>
    <dgm:cxn modelId="{A2736AA8-2B45-4E43-B827-08BB9D41FFB7}" type="presParOf" srcId="{A58ABEA9-6626-4C44-B67D-B67B669B26C6}" destId="{CBF04608-FEE8-4AFB-B8B8-AE9C4D93A32B}" srcOrd="0" destOrd="0" presId="urn:microsoft.com/office/officeart/2005/8/layout/vList5"/>
    <dgm:cxn modelId="{9292B246-BA31-4BBA-8090-496E22256824}" type="presParOf" srcId="{A58ABEA9-6626-4C44-B67D-B67B669B26C6}" destId="{AA5585E8-45A3-42BF-BB1B-7A2C6800386E}" srcOrd="1" destOrd="0" presId="urn:microsoft.com/office/officeart/2005/8/layout/vList5"/>
    <dgm:cxn modelId="{26E72623-5F0E-4119-BA6F-9145B22C91E5}" type="presParOf" srcId="{C2E6FB8A-E277-46B8-81ED-381F17D93BD0}" destId="{5F045855-02C2-416A-8D58-DA0244779424}" srcOrd="11" destOrd="0" presId="urn:microsoft.com/office/officeart/2005/8/layout/vList5"/>
    <dgm:cxn modelId="{607F5A80-4B48-4BE5-AD29-856FB3167857}" type="presParOf" srcId="{C2E6FB8A-E277-46B8-81ED-381F17D93BD0}" destId="{C2216FB2-B9FF-41E6-A2A5-6A97EFE37CBE}" srcOrd="12" destOrd="0" presId="urn:microsoft.com/office/officeart/2005/8/layout/vList5"/>
    <dgm:cxn modelId="{556E82C5-86A2-446F-ACD8-E61ABD389478}" type="presParOf" srcId="{C2216FB2-B9FF-41E6-A2A5-6A97EFE37CBE}" destId="{A7037371-7DEF-4044-8B97-5CD4DCE1B334}" srcOrd="0" destOrd="0" presId="urn:microsoft.com/office/officeart/2005/8/layout/vList5"/>
    <dgm:cxn modelId="{A47B692E-0F2D-46E4-9D73-BD3E143A4A8F}" type="presParOf" srcId="{C2216FB2-B9FF-41E6-A2A5-6A97EFE37CBE}" destId="{D78EDB65-208B-49A0-8146-E24C5CC4CC30}" srcOrd="1" destOrd="0" presId="urn:microsoft.com/office/officeart/2005/8/layout/vList5"/>
    <dgm:cxn modelId="{6EC2CD10-C62E-40CB-AA44-DE55C7FEE2B0}" type="presParOf" srcId="{C2E6FB8A-E277-46B8-81ED-381F17D93BD0}" destId="{D4F69F19-43D9-4A5D-9621-30C9899C988F}" srcOrd="13" destOrd="0" presId="urn:microsoft.com/office/officeart/2005/8/layout/vList5"/>
    <dgm:cxn modelId="{20E0DE92-EF74-4EC8-93B3-A5AB07850B2F}" type="presParOf" srcId="{C2E6FB8A-E277-46B8-81ED-381F17D93BD0}" destId="{FB0E7E85-3228-4E28-8719-96799827FC57}" srcOrd="14" destOrd="0" presId="urn:microsoft.com/office/officeart/2005/8/layout/vList5"/>
    <dgm:cxn modelId="{AC824B37-0126-4339-874E-76D9FCFBA853}" type="presParOf" srcId="{FB0E7E85-3228-4E28-8719-96799827FC57}" destId="{59A400F8-28E6-48E7-B8EB-6836FFBDF706}" srcOrd="0" destOrd="0" presId="urn:microsoft.com/office/officeart/2005/8/layout/vList5"/>
    <dgm:cxn modelId="{E276A378-53F8-4447-8D17-847528B67EFB}" type="presParOf" srcId="{FB0E7E85-3228-4E28-8719-96799827FC57}" destId="{F3159D34-AAAA-4BFD-A38B-32B8A5E6D00F}" srcOrd="1" destOrd="0" presId="urn:microsoft.com/office/officeart/2005/8/layout/vList5"/>
    <dgm:cxn modelId="{50DB8B7F-1559-4CF9-9171-16F090B9E64F}" type="presParOf" srcId="{C2E6FB8A-E277-46B8-81ED-381F17D93BD0}" destId="{35E460AA-5A90-4209-99ED-305557ADEBF8}" srcOrd="15" destOrd="0" presId="urn:microsoft.com/office/officeart/2005/8/layout/vList5"/>
    <dgm:cxn modelId="{C4A29F80-73C6-4D04-9CA2-1EF5A113D0C7}" type="presParOf" srcId="{C2E6FB8A-E277-46B8-81ED-381F17D93BD0}" destId="{74970482-3BBB-4060-9F98-729F69910740}" srcOrd="16" destOrd="0" presId="urn:microsoft.com/office/officeart/2005/8/layout/vList5"/>
    <dgm:cxn modelId="{D01AA794-B081-41FF-B6AF-7A3083469819}" type="presParOf" srcId="{74970482-3BBB-4060-9F98-729F69910740}" destId="{F889CAF2-3D01-49F9-8D8D-EC5AFA55CB76}" srcOrd="0" destOrd="0" presId="urn:microsoft.com/office/officeart/2005/8/layout/vList5"/>
    <dgm:cxn modelId="{C84414CD-A4EE-4E8B-92DB-C5E33D08056A}" type="presParOf" srcId="{74970482-3BBB-4060-9F98-729F69910740}" destId="{106525DF-6B75-451D-9D5A-49F1DE95FB96}" srcOrd="1" destOrd="0" presId="urn:microsoft.com/office/officeart/2005/8/layout/vList5"/>
    <dgm:cxn modelId="{0FCEE29D-C346-4996-AFBE-5928C3036D02}" type="presParOf" srcId="{C2E6FB8A-E277-46B8-81ED-381F17D93BD0}" destId="{CFA98169-1CC3-450C-AA90-0AC60C0C97CA}" srcOrd="17" destOrd="0" presId="urn:microsoft.com/office/officeart/2005/8/layout/vList5"/>
    <dgm:cxn modelId="{EAF454B9-F550-468E-A1E7-06177D74FA12}" type="presParOf" srcId="{C2E6FB8A-E277-46B8-81ED-381F17D93BD0}" destId="{5D6100E6-AFBB-437A-B25F-F0D683DB4C28}" srcOrd="18" destOrd="0" presId="urn:microsoft.com/office/officeart/2005/8/layout/vList5"/>
    <dgm:cxn modelId="{9C2BBDC2-3377-409A-8746-A73D2042B60A}" type="presParOf" srcId="{5D6100E6-AFBB-437A-B25F-F0D683DB4C28}" destId="{DD5FD9F3-97BE-42FF-ACA3-D7BC9351277D}" srcOrd="0" destOrd="0" presId="urn:microsoft.com/office/officeart/2005/8/layout/vList5"/>
    <dgm:cxn modelId="{1F2EAD45-C403-49F1-A5F3-69DCC66D5CB2}" type="presParOf" srcId="{5D6100E6-AFBB-437A-B25F-F0D683DB4C28}" destId="{94819612-3E60-40CD-B9C4-E40ACC95D6A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54F07BD-7D93-45C8-BDCC-10331419C3C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9F18EEB-81AC-4A3E-ADF5-2B6026F02A1C}">
      <dgm:prSet/>
      <dgm:spPr/>
      <dgm:t>
        <a:bodyPr/>
        <a:lstStyle/>
        <a:p>
          <a:pPr rtl="0"/>
          <a:r>
            <a:rPr lang="en-US" b="0" dirty="0" smtClean="0">
              <a:solidFill>
                <a:schemeClr val="bg1">
                  <a:lumMod val="75000"/>
                </a:schemeClr>
              </a:solidFill>
            </a:rPr>
            <a:t>October 23, 2001</a:t>
          </a:r>
          <a:endParaRPr lang="en-US" dirty="0">
            <a:solidFill>
              <a:schemeClr val="bg1">
                <a:lumMod val="75000"/>
              </a:schemeClr>
            </a:solidFill>
          </a:endParaRPr>
        </a:p>
      </dgm:t>
    </dgm:pt>
    <dgm:pt modelId="{CC28F91E-9D4F-4BEB-AA51-596090342976}" type="parTrans" cxnId="{428E5521-EE56-4594-BC42-709960DEC848}">
      <dgm:prSet/>
      <dgm:spPr/>
      <dgm:t>
        <a:bodyPr/>
        <a:lstStyle/>
        <a:p>
          <a:endParaRPr lang="en-US"/>
        </a:p>
      </dgm:t>
    </dgm:pt>
    <dgm:pt modelId="{89AB8545-2043-4CD8-8C36-3C5BD036A68D}" type="sibTrans" cxnId="{428E5521-EE56-4594-BC42-709960DEC848}">
      <dgm:prSet/>
      <dgm:spPr/>
      <dgm:t>
        <a:bodyPr/>
        <a:lstStyle/>
        <a:p>
          <a:endParaRPr lang="en-US"/>
        </a:p>
      </dgm:t>
    </dgm:pt>
    <dgm:pt modelId="{CD23E2AE-AAB3-42FB-98D9-C53015BA56CB}">
      <dgm:prSet/>
      <dgm:spPr/>
      <dgm:t>
        <a:bodyPr/>
        <a:lstStyle/>
        <a:p>
          <a:pPr rtl="0"/>
          <a:r>
            <a:rPr lang="en-US" b="0" dirty="0" smtClean="0">
              <a:solidFill>
                <a:schemeClr val="bg1">
                  <a:lumMod val="75000"/>
                </a:schemeClr>
              </a:solidFill>
            </a:rPr>
            <a:t>Outpost Briefing to CVE Senior Advisory Board</a:t>
          </a:r>
          <a:endParaRPr lang="en-US" dirty="0">
            <a:solidFill>
              <a:schemeClr val="bg1">
                <a:lumMod val="75000"/>
              </a:schemeClr>
            </a:solidFill>
          </a:endParaRPr>
        </a:p>
      </dgm:t>
    </dgm:pt>
    <dgm:pt modelId="{37FD7B27-8B3D-427B-A19C-B568AE60B599}" type="parTrans" cxnId="{5A92C55E-050E-4E7B-A768-A90CA1F9A723}">
      <dgm:prSet/>
      <dgm:spPr/>
      <dgm:t>
        <a:bodyPr/>
        <a:lstStyle/>
        <a:p>
          <a:endParaRPr lang="en-US"/>
        </a:p>
      </dgm:t>
    </dgm:pt>
    <dgm:pt modelId="{8B75E421-9F9A-4E2D-8061-F320ACDEE932}" type="sibTrans" cxnId="{5A92C55E-050E-4E7B-A768-A90CA1F9A723}">
      <dgm:prSet/>
      <dgm:spPr/>
      <dgm:t>
        <a:bodyPr/>
        <a:lstStyle/>
        <a:p>
          <a:endParaRPr lang="en-US"/>
        </a:p>
      </dgm:t>
    </dgm:pt>
    <dgm:pt modelId="{A8933792-C46F-4A02-A0B4-BD8DF49A7BFB}">
      <dgm:prSet/>
      <dgm:spPr/>
      <dgm:t>
        <a:bodyPr/>
        <a:lstStyle/>
        <a:p>
          <a:pPr rtl="0"/>
          <a:r>
            <a:rPr lang="en-US" b="0" dirty="0" smtClean="0"/>
            <a:t>December 10, 2002</a:t>
          </a:r>
          <a:endParaRPr lang="en-US" dirty="0"/>
        </a:p>
      </dgm:t>
    </dgm:pt>
    <dgm:pt modelId="{39C806A3-E931-4DF4-A46E-1A5629B7DA8F}" type="parTrans" cxnId="{FD59642A-BC8B-477F-986F-289A1958C8E5}">
      <dgm:prSet/>
      <dgm:spPr/>
      <dgm:t>
        <a:bodyPr/>
        <a:lstStyle/>
        <a:p>
          <a:endParaRPr lang="en-US"/>
        </a:p>
      </dgm:t>
    </dgm:pt>
    <dgm:pt modelId="{A5C1FEAC-CAF9-470C-86E5-CE3DA9EDCF47}" type="sibTrans" cxnId="{FD59642A-BC8B-477F-986F-289A1958C8E5}">
      <dgm:prSet/>
      <dgm:spPr/>
      <dgm:t>
        <a:bodyPr/>
        <a:lstStyle/>
        <a:p>
          <a:endParaRPr lang="en-US"/>
        </a:p>
      </dgm:t>
    </dgm:pt>
    <dgm:pt modelId="{A078BB36-2850-44DD-88D1-D54AFDF6A4D2}">
      <dgm:prSet/>
      <dgm:spPr/>
      <dgm:t>
        <a:bodyPr/>
        <a:lstStyle/>
        <a:p>
          <a:pPr rtl="0"/>
          <a:r>
            <a:rPr lang="en-US" b="0" dirty="0" smtClean="0"/>
            <a:t>Public Announcement &amp; Version 1</a:t>
          </a:r>
          <a:endParaRPr lang="en-US" dirty="0"/>
        </a:p>
      </dgm:t>
    </dgm:pt>
    <dgm:pt modelId="{EF8DEA4F-975D-4C5A-B1CC-C5F20255895B}" type="parTrans" cxnId="{5CC60144-73C0-4E46-B019-8546274B2A88}">
      <dgm:prSet/>
      <dgm:spPr/>
      <dgm:t>
        <a:bodyPr/>
        <a:lstStyle/>
        <a:p>
          <a:endParaRPr lang="en-US"/>
        </a:p>
      </dgm:t>
    </dgm:pt>
    <dgm:pt modelId="{F3F7306E-EE16-4C6D-98ED-BD659AB13DF2}" type="sibTrans" cxnId="{5CC60144-73C0-4E46-B019-8546274B2A88}">
      <dgm:prSet/>
      <dgm:spPr/>
      <dgm:t>
        <a:bodyPr/>
        <a:lstStyle/>
        <a:p>
          <a:endParaRPr lang="en-US"/>
        </a:p>
      </dgm:t>
    </dgm:pt>
    <dgm:pt modelId="{936B111E-E7DA-44B6-B8CC-8A94BE08DB68}">
      <dgm:prSet/>
      <dgm:spPr/>
      <dgm:t>
        <a:bodyPr/>
        <a:lstStyle/>
        <a:p>
          <a:pPr rtl="0"/>
          <a:r>
            <a:rPr lang="en-US" b="0" dirty="0" smtClean="0"/>
            <a:t>December 31, 2003</a:t>
          </a:r>
          <a:endParaRPr lang="en-US" dirty="0"/>
        </a:p>
      </dgm:t>
    </dgm:pt>
    <dgm:pt modelId="{98BC86C6-CCBB-48F7-96FC-79E3F932B407}" type="parTrans" cxnId="{96655584-B354-40C4-9C30-F7157BCF9FCA}">
      <dgm:prSet/>
      <dgm:spPr/>
      <dgm:t>
        <a:bodyPr/>
        <a:lstStyle/>
        <a:p>
          <a:endParaRPr lang="en-US"/>
        </a:p>
      </dgm:t>
    </dgm:pt>
    <dgm:pt modelId="{6C7991FD-5449-4517-8AE6-5F2F82BECC16}" type="sibTrans" cxnId="{96655584-B354-40C4-9C30-F7157BCF9FCA}">
      <dgm:prSet/>
      <dgm:spPr/>
      <dgm:t>
        <a:bodyPr/>
        <a:lstStyle/>
        <a:p>
          <a:endParaRPr lang="en-US"/>
        </a:p>
      </dgm:t>
    </dgm:pt>
    <dgm:pt modelId="{F44BFB14-2A95-430B-BAD3-F9D0B02F8466}">
      <dgm:prSet/>
      <dgm:spPr/>
      <dgm:t>
        <a:bodyPr/>
        <a:lstStyle/>
        <a:p>
          <a:pPr rtl="0"/>
          <a:r>
            <a:rPr lang="en-US" b="0" dirty="0" smtClean="0"/>
            <a:t>XML Representation Published</a:t>
          </a:r>
          <a:endParaRPr lang="en-US" dirty="0"/>
        </a:p>
      </dgm:t>
    </dgm:pt>
    <dgm:pt modelId="{029570D3-D256-429D-A29E-2A86DDDEEA2F}" type="parTrans" cxnId="{AE5A8C70-1C4C-45A7-95B3-E146358AD290}">
      <dgm:prSet/>
      <dgm:spPr/>
      <dgm:t>
        <a:bodyPr/>
        <a:lstStyle/>
        <a:p>
          <a:endParaRPr lang="en-US"/>
        </a:p>
      </dgm:t>
    </dgm:pt>
    <dgm:pt modelId="{CF1E97F3-95A6-40AA-B1A4-0D78549FE77F}" type="sibTrans" cxnId="{AE5A8C70-1C4C-45A7-95B3-E146358AD290}">
      <dgm:prSet/>
      <dgm:spPr/>
      <dgm:t>
        <a:bodyPr/>
        <a:lstStyle/>
        <a:p>
          <a:endParaRPr lang="en-US"/>
        </a:p>
      </dgm:t>
    </dgm:pt>
    <dgm:pt modelId="{97E84F31-A8FB-4809-96E0-5DB5C4790150}">
      <dgm:prSet/>
      <dgm:spPr/>
      <dgm:t>
        <a:bodyPr/>
        <a:lstStyle/>
        <a:p>
          <a:pPr rtl="0"/>
          <a:r>
            <a:rPr lang="en-US" b="0" dirty="0" smtClean="0"/>
            <a:t>June 23, 2004</a:t>
          </a:r>
          <a:endParaRPr lang="en-US" dirty="0"/>
        </a:p>
      </dgm:t>
    </dgm:pt>
    <dgm:pt modelId="{5B10CB13-6A95-46FF-B61C-2F4A31A17279}" type="parTrans" cxnId="{19FBE20D-C49A-4C11-AFC9-8FCFAF014C3E}">
      <dgm:prSet/>
      <dgm:spPr/>
      <dgm:t>
        <a:bodyPr/>
        <a:lstStyle/>
        <a:p>
          <a:endParaRPr lang="en-US"/>
        </a:p>
      </dgm:t>
    </dgm:pt>
    <dgm:pt modelId="{537269B6-A109-4963-9A99-B0F89B92937B}" type="sibTrans" cxnId="{19FBE20D-C49A-4C11-AFC9-8FCFAF014C3E}">
      <dgm:prSet/>
      <dgm:spPr/>
      <dgm:t>
        <a:bodyPr/>
        <a:lstStyle/>
        <a:p>
          <a:endParaRPr lang="en-US"/>
        </a:p>
      </dgm:t>
    </dgm:pt>
    <dgm:pt modelId="{C8577FB2-5D35-4484-A0C1-6C5087D175C5}">
      <dgm:prSet/>
      <dgm:spPr/>
      <dgm:t>
        <a:bodyPr/>
        <a:lstStyle/>
        <a:p>
          <a:pPr rtl="0"/>
          <a:r>
            <a:rPr lang="en-US" b="0" dirty="0" smtClean="0"/>
            <a:t>DISA SCCVI Requires OVAL</a:t>
          </a:r>
          <a:endParaRPr lang="en-US" dirty="0"/>
        </a:p>
      </dgm:t>
    </dgm:pt>
    <dgm:pt modelId="{B16F0922-12CC-464D-9964-1A974F901D30}" type="parTrans" cxnId="{0777F522-1643-462E-BA13-BE3B30AF12AC}">
      <dgm:prSet/>
      <dgm:spPr/>
      <dgm:t>
        <a:bodyPr/>
        <a:lstStyle/>
        <a:p>
          <a:endParaRPr lang="en-US"/>
        </a:p>
      </dgm:t>
    </dgm:pt>
    <dgm:pt modelId="{0814092B-C26F-413C-ABE3-BBF09443ED61}" type="sibTrans" cxnId="{0777F522-1643-462E-BA13-BE3B30AF12AC}">
      <dgm:prSet/>
      <dgm:spPr/>
      <dgm:t>
        <a:bodyPr/>
        <a:lstStyle/>
        <a:p>
          <a:endParaRPr lang="en-US"/>
        </a:p>
      </dgm:t>
    </dgm:pt>
    <dgm:pt modelId="{9242DBEB-912D-4D0C-B9FD-E77253BA8440}">
      <dgm:prSet/>
      <dgm:spPr/>
      <dgm:t>
        <a:bodyPr/>
        <a:lstStyle/>
        <a:p>
          <a:pPr rtl="0"/>
          <a:r>
            <a:rPr lang="en-US" b="0" dirty="0" smtClean="0"/>
            <a:t>July 16, 2004</a:t>
          </a:r>
          <a:endParaRPr lang="en-US" dirty="0"/>
        </a:p>
      </dgm:t>
    </dgm:pt>
    <dgm:pt modelId="{913ED4E1-51BB-4AC5-9352-A23C1758A845}" type="parTrans" cxnId="{1DB6E78A-FEFC-4320-A369-56E7C65CA043}">
      <dgm:prSet/>
      <dgm:spPr/>
      <dgm:t>
        <a:bodyPr/>
        <a:lstStyle/>
        <a:p>
          <a:endParaRPr lang="en-US"/>
        </a:p>
      </dgm:t>
    </dgm:pt>
    <dgm:pt modelId="{AB55DCB1-6AFB-47D5-ADF6-9ED8FFA54C8F}" type="sibTrans" cxnId="{1DB6E78A-FEFC-4320-A369-56E7C65CA043}">
      <dgm:prSet/>
      <dgm:spPr/>
      <dgm:t>
        <a:bodyPr/>
        <a:lstStyle/>
        <a:p>
          <a:endParaRPr lang="en-US"/>
        </a:p>
      </dgm:t>
    </dgm:pt>
    <dgm:pt modelId="{3C64A337-1F08-45BC-9FBD-C75895935D1F}">
      <dgm:prSet/>
      <dgm:spPr/>
      <dgm:t>
        <a:bodyPr/>
        <a:lstStyle/>
        <a:p>
          <a:pPr rtl="0"/>
          <a:r>
            <a:rPr lang="en-US" b="0" dirty="0" smtClean="0"/>
            <a:t>OVAL System Characteristics and Results Schemas</a:t>
          </a:r>
          <a:endParaRPr lang="en-US" dirty="0"/>
        </a:p>
      </dgm:t>
    </dgm:pt>
    <dgm:pt modelId="{051ED758-815E-4924-AB4A-36EF43CB24D5}" type="parTrans" cxnId="{BBEE2C09-448E-46AE-8104-3F92718F9EEB}">
      <dgm:prSet/>
      <dgm:spPr/>
      <dgm:t>
        <a:bodyPr/>
        <a:lstStyle/>
        <a:p>
          <a:endParaRPr lang="en-US"/>
        </a:p>
      </dgm:t>
    </dgm:pt>
    <dgm:pt modelId="{1208A848-8328-4D9C-B430-7681B3F7FEAC}" type="sibTrans" cxnId="{BBEE2C09-448E-46AE-8104-3F92718F9EEB}">
      <dgm:prSet/>
      <dgm:spPr/>
      <dgm:t>
        <a:bodyPr/>
        <a:lstStyle/>
        <a:p>
          <a:endParaRPr lang="en-US"/>
        </a:p>
      </dgm:t>
    </dgm:pt>
    <dgm:pt modelId="{CB89DC51-4936-4A4A-A019-EE466872E6AF}">
      <dgm:prSet/>
      <dgm:spPr/>
      <dgm:t>
        <a:bodyPr/>
        <a:lstStyle/>
        <a:p>
          <a:pPr rtl="0"/>
          <a:r>
            <a:rPr lang="en-US" b="0" dirty="0" smtClean="0"/>
            <a:t>January 7, 2005</a:t>
          </a:r>
          <a:endParaRPr lang="en-US" dirty="0"/>
        </a:p>
      </dgm:t>
    </dgm:pt>
    <dgm:pt modelId="{C30FAD4F-698B-4614-B83E-2B3741BC7CD2}" type="parTrans" cxnId="{2672A725-BDB1-43D0-8780-162F6A8FC043}">
      <dgm:prSet/>
      <dgm:spPr/>
      <dgm:t>
        <a:bodyPr/>
        <a:lstStyle/>
        <a:p>
          <a:endParaRPr lang="en-US"/>
        </a:p>
      </dgm:t>
    </dgm:pt>
    <dgm:pt modelId="{3949C744-7534-452D-BAB1-711DBF4634E9}" type="sibTrans" cxnId="{2672A725-BDB1-43D0-8780-162F6A8FC043}">
      <dgm:prSet/>
      <dgm:spPr/>
      <dgm:t>
        <a:bodyPr/>
        <a:lstStyle/>
        <a:p>
          <a:endParaRPr lang="en-US"/>
        </a:p>
      </dgm:t>
    </dgm:pt>
    <dgm:pt modelId="{AF372138-64AB-4BCF-9BB0-13F06F3550AC}">
      <dgm:prSet/>
      <dgm:spPr/>
      <dgm:t>
        <a:bodyPr/>
        <a:lstStyle/>
        <a:p>
          <a:pPr rtl="0"/>
          <a:r>
            <a:rPr lang="en-US" b="0" dirty="0" smtClean="0"/>
            <a:t>1000 Definition Milestone</a:t>
          </a:r>
          <a:endParaRPr lang="en-US" dirty="0"/>
        </a:p>
      </dgm:t>
    </dgm:pt>
    <dgm:pt modelId="{70C46BDB-0373-4488-A514-0A068E5E1BAC}" type="parTrans" cxnId="{CED7E13A-8E8B-4194-800A-8F91E7CD6AA3}">
      <dgm:prSet/>
      <dgm:spPr/>
      <dgm:t>
        <a:bodyPr/>
        <a:lstStyle/>
        <a:p>
          <a:endParaRPr lang="en-US"/>
        </a:p>
      </dgm:t>
    </dgm:pt>
    <dgm:pt modelId="{E05E79CD-72C9-4E18-A039-BDAE56647422}" type="sibTrans" cxnId="{CED7E13A-8E8B-4194-800A-8F91E7CD6AA3}">
      <dgm:prSet/>
      <dgm:spPr/>
      <dgm:t>
        <a:bodyPr/>
        <a:lstStyle/>
        <a:p>
          <a:endParaRPr lang="en-US"/>
        </a:p>
      </dgm:t>
    </dgm:pt>
    <dgm:pt modelId="{33DA245D-8225-427C-9599-702C46562D70}">
      <dgm:prSet/>
      <dgm:spPr/>
      <dgm:t>
        <a:bodyPr/>
        <a:lstStyle/>
        <a:p>
          <a:pPr rtl="0"/>
          <a:r>
            <a:rPr lang="en-US" b="0" smtClean="0"/>
            <a:t>January 20, 2005</a:t>
          </a:r>
          <a:endParaRPr lang="en-US"/>
        </a:p>
      </dgm:t>
    </dgm:pt>
    <dgm:pt modelId="{99527545-C52A-4F4C-8E24-21240DEB6D13}" type="parTrans" cxnId="{761B7636-EFCA-480F-8DED-E028CB4EF268}">
      <dgm:prSet/>
      <dgm:spPr/>
      <dgm:t>
        <a:bodyPr/>
        <a:lstStyle/>
        <a:p>
          <a:endParaRPr lang="en-US"/>
        </a:p>
      </dgm:t>
    </dgm:pt>
    <dgm:pt modelId="{BF203A1F-FCF5-4FC0-B375-26C17987A1C0}" type="sibTrans" cxnId="{761B7636-EFCA-480F-8DED-E028CB4EF268}">
      <dgm:prSet/>
      <dgm:spPr/>
      <dgm:t>
        <a:bodyPr/>
        <a:lstStyle/>
        <a:p>
          <a:endParaRPr lang="en-US"/>
        </a:p>
      </dgm:t>
    </dgm:pt>
    <dgm:pt modelId="{C34D4A97-901D-4B9C-94C1-DCAB870B0B85}">
      <dgm:prSet/>
      <dgm:spPr/>
      <dgm:t>
        <a:bodyPr/>
        <a:lstStyle/>
        <a:p>
          <a:pPr rtl="0"/>
          <a:r>
            <a:rPr lang="en-US" b="0" dirty="0" smtClean="0"/>
            <a:t>Included in XCCDF</a:t>
          </a:r>
          <a:endParaRPr lang="en-US" dirty="0"/>
        </a:p>
      </dgm:t>
    </dgm:pt>
    <dgm:pt modelId="{EB0837CB-5620-4F3B-BC20-32CF0B2B1936}" type="parTrans" cxnId="{DCF6086C-E11A-4B3D-BD98-A1035B27E660}">
      <dgm:prSet/>
      <dgm:spPr/>
      <dgm:t>
        <a:bodyPr/>
        <a:lstStyle/>
        <a:p>
          <a:endParaRPr lang="en-US"/>
        </a:p>
      </dgm:t>
    </dgm:pt>
    <dgm:pt modelId="{0EDE6DEC-D245-464F-8BDD-1CE6E82A3BD4}" type="sibTrans" cxnId="{DCF6086C-E11A-4B3D-BD98-A1035B27E660}">
      <dgm:prSet/>
      <dgm:spPr/>
      <dgm:t>
        <a:bodyPr/>
        <a:lstStyle/>
        <a:p>
          <a:endParaRPr lang="en-US"/>
        </a:p>
      </dgm:t>
    </dgm:pt>
    <dgm:pt modelId="{D82D8089-0202-42D1-969F-77684DBC935D}">
      <dgm:prSet/>
      <dgm:spPr/>
      <dgm:t>
        <a:bodyPr/>
        <a:lstStyle/>
        <a:p>
          <a:pPr rtl="0"/>
          <a:r>
            <a:rPr lang="en-US" b="0" dirty="0" smtClean="0"/>
            <a:t>March 2005</a:t>
          </a:r>
          <a:endParaRPr lang="en-US" dirty="0"/>
        </a:p>
      </dgm:t>
    </dgm:pt>
    <dgm:pt modelId="{32118F4E-91BC-4B9F-AD2F-D46884B87DB9}" type="parTrans" cxnId="{4265A546-FD9D-4945-91B9-64124E8376C5}">
      <dgm:prSet/>
      <dgm:spPr/>
      <dgm:t>
        <a:bodyPr/>
        <a:lstStyle/>
        <a:p>
          <a:endParaRPr lang="en-US"/>
        </a:p>
      </dgm:t>
    </dgm:pt>
    <dgm:pt modelId="{17BDF29E-CCBC-44EE-A536-A12C15A2F02F}" type="sibTrans" cxnId="{4265A546-FD9D-4945-91B9-64124E8376C5}">
      <dgm:prSet/>
      <dgm:spPr/>
      <dgm:t>
        <a:bodyPr/>
        <a:lstStyle/>
        <a:p>
          <a:endParaRPr lang="en-US"/>
        </a:p>
      </dgm:t>
    </dgm:pt>
    <dgm:pt modelId="{9B8E7D29-AE73-4DD9-A11C-052AC10A3CBB}">
      <dgm:prSet/>
      <dgm:spPr/>
      <dgm:t>
        <a:bodyPr/>
        <a:lstStyle/>
        <a:p>
          <a:pPr rtl="0"/>
          <a:r>
            <a:rPr lang="en-US" b="0" dirty="0" smtClean="0"/>
            <a:t>Renamed to Open Vulnerability and Assessment Language</a:t>
          </a:r>
          <a:endParaRPr lang="en-US" dirty="0"/>
        </a:p>
      </dgm:t>
    </dgm:pt>
    <dgm:pt modelId="{D2359C7A-39A2-4894-875D-9D23B1306665}" type="parTrans" cxnId="{F5C5AD5F-91B2-40EF-BC3E-FB9311A08B07}">
      <dgm:prSet/>
      <dgm:spPr/>
      <dgm:t>
        <a:bodyPr/>
        <a:lstStyle/>
        <a:p>
          <a:endParaRPr lang="en-US"/>
        </a:p>
      </dgm:t>
    </dgm:pt>
    <dgm:pt modelId="{3369033C-0DCB-442F-8B10-89570AE81567}" type="sibTrans" cxnId="{F5C5AD5F-91B2-40EF-BC3E-FB9311A08B07}">
      <dgm:prSet/>
      <dgm:spPr/>
      <dgm:t>
        <a:bodyPr/>
        <a:lstStyle/>
        <a:p>
          <a:endParaRPr lang="en-US"/>
        </a:p>
      </dgm:t>
    </dgm:pt>
    <dgm:pt modelId="{90AC302F-685A-43AB-9163-42846EBBD167}">
      <dgm:prSet/>
      <dgm:spPr/>
      <dgm:t>
        <a:bodyPr/>
        <a:lstStyle/>
        <a:p>
          <a:pPr rtl="0"/>
          <a:r>
            <a:rPr lang="en-US" b="0" smtClean="0"/>
            <a:t>July 18, 2005</a:t>
          </a:r>
          <a:endParaRPr lang="en-US"/>
        </a:p>
      </dgm:t>
    </dgm:pt>
    <dgm:pt modelId="{E3CBD463-6AE6-497F-8E05-EAEB991F32D9}" type="parTrans" cxnId="{CDA00943-602A-456A-A361-6955A1F992A8}">
      <dgm:prSet/>
      <dgm:spPr/>
      <dgm:t>
        <a:bodyPr/>
        <a:lstStyle/>
        <a:p>
          <a:endParaRPr lang="en-US"/>
        </a:p>
      </dgm:t>
    </dgm:pt>
    <dgm:pt modelId="{3F3E1F1D-BC0F-4577-A783-639795660FDE}" type="sibTrans" cxnId="{CDA00943-602A-456A-A361-6955A1F992A8}">
      <dgm:prSet/>
      <dgm:spPr/>
      <dgm:t>
        <a:bodyPr/>
        <a:lstStyle/>
        <a:p>
          <a:endParaRPr lang="en-US"/>
        </a:p>
      </dgm:t>
    </dgm:pt>
    <dgm:pt modelId="{85F404CB-740F-46F1-A5AC-42AE48F0051B}">
      <dgm:prSet/>
      <dgm:spPr/>
      <dgm:t>
        <a:bodyPr/>
        <a:lstStyle/>
        <a:p>
          <a:pPr rtl="0"/>
          <a:r>
            <a:rPr lang="en-US" b="0" dirty="0" smtClean="0"/>
            <a:t>First Developer Days</a:t>
          </a:r>
          <a:endParaRPr lang="en-US" dirty="0"/>
        </a:p>
      </dgm:t>
    </dgm:pt>
    <dgm:pt modelId="{49185586-CD03-4EA5-96C5-F85652F3B04A}" type="parTrans" cxnId="{83DBC14B-128F-4031-BF73-4702C2BA8FE0}">
      <dgm:prSet/>
      <dgm:spPr/>
      <dgm:t>
        <a:bodyPr/>
        <a:lstStyle/>
        <a:p>
          <a:endParaRPr lang="en-US"/>
        </a:p>
      </dgm:t>
    </dgm:pt>
    <dgm:pt modelId="{60AF6A08-06F1-4C6C-B4C9-2BA02E1C390B}" type="sibTrans" cxnId="{83DBC14B-128F-4031-BF73-4702C2BA8FE0}">
      <dgm:prSet/>
      <dgm:spPr/>
      <dgm:t>
        <a:bodyPr/>
        <a:lstStyle/>
        <a:p>
          <a:endParaRPr lang="en-US"/>
        </a:p>
      </dgm:t>
    </dgm:pt>
    <dgm:pt modelId="{757D6475-2AB7-4987-B15C-9F8D1118B3FC}">
      <dgm:prSet/>
      <dgm:spPr/>
      <dgm:t>
        <a:bodyPr/>
        <a:lstStyle/>
        <a:p>
          <a:pPr rtl="0"/>
          <a:r>
            <a:rPr lang="en-US" b="0" dirty="0" smtClean="0"/>
            <a:t>December 2, 2005</a:t>
          </a:r>
          <a:endParaRPr lang="en-US" dirty="0"/>
        </a:p>
      </dgm:t>
    </dgm:pt>
    <dgm:pt modelId="{4E688A01-F554-410B-9652-57A65237BDEF}" type="parTrans" cxnId="{B29145E4-036B-4C96-8FD6-D106DB6CEB55}">
      <dgm:prSet/>
      <dgm:spPr/>
      <dgm:t>
        <a:bodyPr/>
        <a:lstStyle/>
        <a:p>
          <a:endParaRPr lang="en-US"/>
        </a:p>
      </dgm:t>
    </dgm:pt>
    <dgm:pt modelId="{590A3D44-9299-43D5-8E02-DDFD8ED668F4}" type="sibTrans" cxnId="{B29145E4-036B-4C96-8FD6-D106DB6CEB55}">
      <dgm:prSet/>
      <dgm:spPr/>
      <dgm:t>
        <a:bodyPr/>
        <a:lstStyle/>
        <a:p>
          <a:endParaRPr lang="en-US"/>
        </a:p>
      </dgm:t>
    </dgm:pt>
    <dgm:pt modelId="{72E20184-6DDC-4D5E-AA85-867AE9FE02E9}">
      <dgm:prSet/>
      <dgm:spPr/>
      <dgm:t>
        <a:bodyPr/>
        <a:lstStyle/>
        <a:p>
          <a:pPr rtl="0"/>
          <a:r>
            <a:rPr lang="en-US" b="0" dirty="0" smtClean="0"/>
            <a:t>Version 4.2</a:t>
          </a:r>
          <a:endParaRPr lang="en-US" dirty="0"/>
        </a:p>
      </dgm:t>
    </dgm:pt>
    <dgm:pt modelId="{16EB01BC-DD37-4A23-8A38-E72DCECDC193}" type="parTrans" cxnId="{1AB409C9-BFE5-4CAC-9868-E97C2D1D4357}">
      <dgm:prSet/>
      <dgm:spPr/>
      <dgm:t>
        <a:bodyPr/>
        <a:lstStyle/>
        <a:p>
          <a:endParaRPr lang="en-US"/>
        </a:p>
      </dgm:t>
    </dgm:pt>
    <dgm:pt modelId="{CF88F497-AE0E-40AB-B0D2-85B609311B0D}" type="sibTrans" cxnId="{1AB409C9-BFE5-4CAC-9868-E97C2D1D4357}">
      <dgm:prSet/>
      <dgm:spPr/>
      <dgm:t>
        <a:bodyPr/>
        <a:lstStyle/>
        <a:p>
          <a:endParaRPr lang="en-US"/>
        </a:p>
      </dgm:t>
    </dgm:pt>
    <dgm:pt modelId="{C2E6FB8A-E277-46B8-81ED-381F17D93BD0}" type="pres">
      <dgm:prSet presAssocID="{B54F07BD-7D93-45C8-BDCC-10331419C3C0}" presName="Name0" presStyleCnt="0">
        <dgm:presLayoutVars>
          <dgm:dir/>
          <dgm:animLvl val="lvl"/>
          <dgm:resizeHandles val="exact"/>
        </dgm:presLayoutVars>
      </dgm:prSet>
      <dgm:spPr/>
      <dgm:t>
        <a:bodyPr/>
        <a:lstStyle/>
        <a:p>
          <a:endParaRPr lang="en-US"/>
        </a:p>
      </dgm:t>
    </dgm:pt>
    <dgm:pt modelId="{AF237532-70D6-47FA-BE53-232C7B4536BD}" type="pres">
      <dgm:prSet presAssocID="{49F18EEB-81AC-4A3E-ADF5-2B6026F02A1C}" presName="linNode" presStyleCnt="0"/>
      <dgm:spPr/>
    </dgm:pt>
    <dgm:pt modelId="{1292665F-24C2-4115-AEA0-761F9539683E}" type="pres">
      <dgm:prSet presAssocID="{49F18EEB-81AC-4A3E-ADF5-2B6026F02A1C}" presName="parentText" presStyleLbl="node1" presStyleIdx="0" presStyleCnt="10">
        <dgm:presLayoutVars>
          <dgm:chMax val="1"/>
          <dgm:bulletEnabled val="1"/>
        </dgm:presLayoutVars>
      </dgm:prSet>
      <dgm:spPr/>
      <dgm:t>
        <a:bodyPr/>
        <a:lstStyle/>
        <a:p>
          <a:endParaRPr lang="en-US"/>
        </a:p>
      </dgm:t>
    </dgm:pt>
    <dgm:pt modelId="{3CECDD64-5BD1-40FA-B6C0-0A3DB2880538}" type="pres">
      <dgm:prSet presAssocID="{49F18EEB-81AC-4A3E-ADF5-2B6026F02A1C}" presName="descendantText" presStyleLbl="alignAccFollowNode1" presStyleIdx="0" presStyleCnt="10">
        <dgm:presLayoutVars>
          <dgm:bulletEnabled val="1"/>
        </dgm:presLayoutVars>
      </dgm:prSet>
      <dgm:spPr/>
      <dgm:t>
        <a:bodyPr/>
        <a:lstStyle/>
        <a:p>
          <a:endParaRPr lang="en-US"/>
        </a:p>
      </dgm:t>
    </dgm:pt>
    <dgm:pt modelId="{21D6F2B7-03FB-476D-A324-06825D16DCCF}" type="pres">
      <dgm:prSet presAssocID="{89AB8545-2043-4CD8-8C36-3C5BD036A68D}" presName="sp" presStyleCnt="0"/>
      <dgm:spPr/>
    </dgm:pt>
    <dgm:pt modelId="{B40B4D14-D4F2-440D-8952-BB5FCB396A88}" type="pres">
      <dgm:prSet presAssocID="{A8933792-C46F-4A02-A0B4-BD8DF49A7BFB}" presName="linNode" presStyleCnt="0"/>
      <dgm:spPr/>
    </dgm:pt>
    <dgm:pt modelId="{BCA0C057-74CA-4B12-BB28-CAD50BC08479}" type="pres">
      <dgm:prSet presAssocID="{A8933792-C46F-4A02-A0B4-BD8DF49A7BFB}" presName="parentText" presStyleLbl="node1" presStyleIdx="1" presStyleCnt="10">
        <dgm:presLayoutVars>
          <dgm:chMax val="1"/>
          <dgm:bulletEnabled val="1"/>
        </dgm:presLayoutVars>
      </dgm:prSet>
      <dgm:spPr/>
      <dgm:t>
        <a:bodyPr/>
        <a:lstStyle/>
        <a:p>
          <a:endParaRPr lang="en-US"/>
        </a:p>
      </dgm:t>
    </dgm:pt>
    <dgm:pt modelId="{92AF2BA4-B07A-4D84-A9C0-2D8203A9D0AD}" type="pres">
      <dgm:prSet presAssocID="{A8933792-C46F-4A02-A0B4-BD8DF49A7BFB}" presName="descendantText" presStyleLbl="alignAccFollowNode1" presStyleIdx="1" presStyleCnt="10">
        <dgm:presLayoutVars>
          <dgm:bulletEnabled val="1"/>
        </dgm:presLayoutVars>
      </dgm:prSet>
      <dgm:spPr/>
      <dgm:t>
        <a:bodyPr/>
        <a:lstStyle/>
        <a:p>
          <a:endParaRPr lang="en-US"/>
        </a:p>
      </dgm:t>
    </dgm:pt>
    <dgm:pt modelId="{40985ADB-F726-4FBB-8F4E-4FE669B4C7DC}" type="pres">
      <dgm:prSet presAssocID="{A5C1FEAC-CAF9-470C-86E5-CE3DA9EDCF47}" presName="sp" presStyleCnt="0"/>
      <dgm:spPr/>
    </dgm:pt>
    <dgm:pt modelId="{19530906-F79C-4308-9B77-EB081CB84A61}" type="pres">
      <dgm:prSet presAssocID="{936B111E-E7DA-44B6-B8CC-8A94BE08DB68}" presName="linNode" presStyleCnt="0"/>
      <dgm:spPr/>
    </dgm:pt>
    <dgm:pt modelId="{1C2C43CC-B6B6-4326-821A-0C033E9E9C3B}" type="pres">
      <dgm:prSet presAssocID="{936B111E-E7DA-44B6-B8CC-8A94BE08DB68}" presName="parentText" presStyleLbl="node1" presStyleIdx="2" presStyleCnt="10">
        <dgm:presLayoutVars>
          <dgm:chMax val="1"/>
          <dgm:bulletEnabled val="1"/>
        </dgm:presLayoutVars>
      </dgm:prSet>
      <dgm:spPr/>
      <dgm:t>
        <a:bodyPr/>
        <a:lstStyle/>
        <a:p>
          <a:endParaRPr lang="en-US"/>
        </a:p>
      </dgm:t>
    </dgm:pt>
    <dgm:pt modelId="{9891178A-7E20-4138-AE6B-EAD817DA313E}" type="pres">
      <dgm:prSet presAssocID="{936B111E-E7DA-44B6-B8CC-8A94BE08DB68}" presName="descendantText" presStyleLbl="alignAccFollowNode1" presStyleIdx="2" presStyleCnt="10">
        <dgm:presLayoutVars>
          <dgm:bulletEnabled val="1"/>
        </dgm:presLayoutVars>
      </dgm:prSet>
      <dgm:spPr/>
      <dgm:t>
        <a:bodyPr/>
        <a:lstStyle/>
        <a:p>
          <a:endParaRPr lang="en-US"/>
        </a:p>
      </dgm:t>
    </dgm:pt>
    <dgm:pt modelId="{5CF58569-02B3-436D-B36E-07B204612B76}" type="pres">
      <dgm:prSet presAssocID="{6C7991FD-5449-4517-8AE6-5F2F82BECC16}" presName="sp" presStyleCnt="0"/>
      <dgm:spPr/>
    </dgm:pt>
    <dgm:pt modelId="{DC7B391D-3973-4CB8-A932-BF0D4F29212F}" type="pres">
      <dgm:prSet presAssocID="{97E84F31-A8FB-4809-96E0-5DB5C4790150}" presName="linNode" presStyleCnt="0"/>
      <dgm:spPr/>
    </dgm:pt>
    <dgm:pt modelId="{3A8D1706-C45A-485D-8661-2FF73C5A1540}" type="pres">
      <dgm:prSet presAssocID="{97E84F31-A8FB-4809-96E0-5DB5C4790150}" presName="parentText" presStyleLbl="node1" presStyleIdx="3" presStyleCnt="10">
        <dgm:presLayoutVars>
          <dgm:chMax val="1"/>
          <dgm:bulletEnabled val="1"/>
        </dgm:presLayoutVars>
      </dgm:prSet>
      <dgm:spPr/>
      <dgm:t>
        <a:bodyPr/>
        <a:lstStyle/>
        <a:p>
          <a:endParaRPr lang="en-US"/>
        </a:p>
      </dgm:t>
    </dgm:pt>
    <dgm:pt modelId="{786EE64F-B71C-4DD9-AF06-AA05DE7B84A3}" type="pres">
      <dgm:prSet presAssocID="{97E84F31-A8FB-4809-96E0-5DB5C4790150}" presName="descendantText" presStyleLbl="alignAccFollowNode1" presStyleIdx="3" presStyleCnt="10">
        <dgm:presLayoutVars>
          <dgm:bulletEnabled val="1"/>
        </dgm:presLayoutVars>
      </dgm:prSet>
      <dgm:spPr/>
      <dgm:t>
        <a:bodyPr/>
        <a:lstStyle/>
        <a:p>
          <a:endParaRPr lang="en-US"/>
        </a:p>
      </dgm:t>
    </dgm:pt>
    <dgm:pt modelId="{3CCDE1F7-43E1-4A51-A545-BBC609CE174C}" type="pres">
      <dgm:prSet presAssocID="{537269B6-A109-4963-9A99-B0F89B92937B}" presName="sp" presStyleCnt="0"/>
      <dgm:spPr/>
    </dgm:pt>
    <dgm:pt modelId="{0F87B659-34AA-48DA-8D8E-186D9CE7643C}" type="pres">
      <dgm:prSet presAssocID="{9242DBEB-912D-4D0C-B9FD-E77253BA8440}" presName="linNode" presStyleCnt="0"/>
      <dgm:spPr/>
    </dgm:pt>
    <dgm:pt modelId="{FCA80717-65C5-4718-B3E2-0EF3B4087D04}" type="pres">
      <dgm:prSet presAssocID="{9242DBEB-912D-4D0C-B9FD-E77253BA8440}" presName="parentText" presStyleLbl="node1" presStyleIdx="4" presStyleCnt="10">
        <dgm:presLayoutVars>
          <dgm:chMax val="1"/>
          <dgm:bulletEnabled val="1"/>
        </dgm:presLayoutVars>
      </dgm:prSet>
      <dgm:spPr/>
      <dgm:t>
        <a:bodyPr/>
        <a:lstStyle/>
        <a:p>
          <a:endParaRPr lang="en-US"/>
        </a:p>
      </dgm:t>
    </dgm:pt>
    <dgm:pt modelId="{3BFB9F90-E455-423C-8835-AE985055EFAF}" type="pres">
      <dgm:prSet presAssocID="{9242DBEB-912D-4D0C-B9FD-E77253BA8440}" presName="descendantText" presStyleLbl="alignAccFollowNode1" presStyleIdx="4" presStyleCnt="10">
        <dgm:presLayoutVars>
          <dgm:bulletEnabled val="1"/>
        </dgm:presLayoutVars>
      </dgm:prSet>
      <dgm:spPr/>
      <dgm:t>
        <a:bodyPr/>
        <a:lstStyle/>
        <a:p>
          <a:endParaRPr lang="en-US"/>
        </a:p>
      </dgm:t>
    </dgm:pt>
    <dgm:pt modelId="{08C8AFF7-E21C-4556-98B5-4859D1BF8919}" type="pres">
      <dgm:prSet presAssocID="{AB55DCB1-6AFB-47D5-ADF6-9ED8FFA54C8F}" presName="sp" presStyleCnt="0"/>
      <dgm:spPr/>
    </dgm:pt>
    <dgm:pt modelId="{A58ABEA9-6626-4C44-B67D-B67B669B26C6}" type="pres">
      <dgm:prSet presAssocID="{CB89DC51-4936-4A4A-A019-EE466872E6AF}" presName="linNode" presStyleCnt="0"/>
      <dgm:spPr/>
    </dgm:pt>
    <dgm:pt modelId="{CBF04608-FEE8-4AFB-B8B8-AE9C4D93A32B}" type="pres">
      <dgm:prSet presAssocID="{CB89DC51-4936-4A4A-A019-EE466872E6AF}" presName="parentText" presStyleLbl="node1" presStyleIdx="5" presStyleCnt="10">
        <dgm:presLayoutVars>
          <dgm:chMax val="1"/>
          <dgm:bulletEnabled val="1"/>
        </dgm:presLayoutVars>
      </dgm:prSet>
      <dgm:spPr/>
      <dgm:t>
        <a:bodyPr/>
        <a:lstStyle/>
        <a:p>
          <a:endParaRPr lang="en-US"/>
        </a:p>
      </dgm:t>
    </dgm:pt>
    <dgm:pt modelId="{AA5585E8-45A3-42BF-BB1B-7A2C6800386E}" type="pres">
      <dgm:prSet presAssocID="{CB89DC51-4936-4A4A-A019-EE466872E6AF}" presName="descendantText" presStyleLbl="alignAccFollowNode1" presStyleIdx="5" presStyleCnt="10">
        <dgm:presLayoutVars>
          <dgm:bulletEnabled val="1"/>
        </dgm:presLayoutVars>
      </dgm:prSet>
      <dgm:spPr/>
      <dgm:t>
        <a:bodyPr/>
        <a:lstStyle/>
        <a:p>
          <a:endParaRPr lang="en-US"/>
        </a:p>
      </dgm:t>
    </dgm:pt>
    <dgm:pt modelId="{5F045855-02C2-416A-8D58-DA0244779424}" type="pres">
      <dgm:prSet presAssocID="{3949C744-7534-452D-BAB1-711DBF4634E9}" presName="sp" presStyleCnt="0"/>
      <dgm:spPr/>
    </dgm:pt>
    <dgm:pt modelId="{C2216FB2-B9FF-41E6-A2A5-6A97EFE37CBE}" type="pres">
      <dgm:prSet presAssocID="{33DA245D-8225-427C-9599-702C46562D70}" presName="linNode" presStyleCnt="0"/>
      <dgm:spPr/>
    </dgm:pt>
    <dgm:pt modelId="{A7037371-7DEF-4044-8B97-5CD4DCE1B334}" type="pres">
      <dgm:prSet presAssocID="{33DA245D-8225-427C-9599-702C46562D70}" presName="parentText" presStyleLbl="node1" presStyleIdx="6" presStyleCnt="10">
        <dgm:presLayoutVars>
          <dgm:chMax val="1"/>
          <dgm:bulletEnabled val="1"/>
        </dgm:presLayoutVars>
      </dgm:prSet>
      <dgm:spPr/>
      <dgm:t>
        <a:bodyPr/>
        <a:lstStyle/>
        <a:p>
          <a:endParaRPr lang="en-US"/>
        </a:p>
      </dgm:t>
    </dgm:pt>
    <dgm:pt modelId="{D78EDB65-208B-49A0-8146-E24C5CC4CC30}" type="pres">
      <dgm:prSet presAssocID="{33DA245D-8225-427C-9599-702C46562D70}" presName="descendantText" presStyleLbl="alignAccFollowNode1" presStyleIdx="6" presStyleCnt="10">
        <dgm:presLayoutVars>
          <dgm:bulletEnabled val="1"/>
        </dgm:presLayoutVars>
      </dgm:prSet>
      <dgm:spPr/>
      <dgm:t>
        <a:bodyPr/>
        <a:lstStyle/>
        <a:p>
          <a:endParaRPr lang="en-US"/>
        </a:p>
      </dgm:t>
    </dgm:pt>
    <dgm:pt modelId="{D4F69F19-43D9-4A5D-9621-30C9899C988F}" type="pres">
      <dgm:prSet presAssocID="{BF203A1F-FCF5-4FC0-B375-26C17987A1C0}" presName="sp" presStyleCnt="0"/>
      <dgm:spPr/>
    </dgm:pt>
    <dgm:pt modelId="{FB0E7E85-3228-4E28-8719-96799827FC57}" type="pres">
      <dgm:prSet presAssocID="{D82D8089-0202-42D1-969F-77684DBC935D}" presName="linNode" presStyleCnt="0"/>
      <dgm:spPr/>
    </dgm:pt>
    <dgm:pt modelId="{59A400F8-28E6-48E7-B8EB-6836FFBDF706}" type="pres">
      <dgm:prSet presAssocID="{D82D8089-0202-42D1-969F-77684DBC935D}" presName="parentText" presStyleLbl="node1" presStyleIdx="7" presStyleCnt="10">
        <dgm:presLayoutVars>
          <dgm:chMax val="1"/>
          <dgm:bulletEnabled val="1"/>
        </dgm:presLayoutVars>
      </dgm:prSet>
      <dgm:spPr/>
      <dgm:t>
        <a:bodyPr/>
        <a:lstStyle/>
        <a:p>
          <a:endParaRPr lang="en-US"/>
        </a:p>
      </dgm:t>
    </dgm:pt>
    <dgm:pt modelId="{F3159D34-AAAA-4BFD-A38B-32B8A5E6D00F}" type="pres">
      <dgm:prSet presAssocID="{D82D8089-0202-42D1-969F-77684DBC935D}" presName="descendantText" presStyleLbl="alignAccFollowNode1" presStyleIdx="7" presStyleCnt="10">
        <dgm:presLayoutVars>
          <dgm:bulletEnabled val="1"/>
        </dgm:presLayoutVars>
      </dgm:prSet>
      <dgm:spPr/>
      <dgm:t>
        <a:bodyPr/>
        <a:lstStyle/>
        <a:p>
          <a:endParaRPr lang="en-US"/>
        </a:p>
      </dgm:t>
    </dgm:pt>
    <dgm:pt modelId="{35E460AA-5A90-4209-99ED-305557ADEBF8}" type="pres">
      <dgm:prSet presAssocID="{17BDF29E-CCBC-44EE-A536-A12C15A2F02F}" presName="sp" presStyleCnt="0"/>
      <dgm:spPr/>
    </dgm:pt>
    <dgm:pt modelId="{74970482-3BBB-4060-9F98-729F69910740}" type="pres">
      <dgm:prSet presAssocID="{90AC302F-685A-43AB-9163-42846EBBD167}" presName="linNode" presStyleCnt="0"/>
      <dgm:spPr/>
    </dgm:pt>
    <dgm:pt modelId="{F889CAF2-3D01-49F9-8D8D-EC5AFA55CB76}" type="pres">
      <dgm:prSet presAssocID="{90AC302F-685A-43AB-9163-42846EBBD167}" presName="parentText" presStyleLbl="node1" presStyleIdx="8" presStyleCnt="10">
        <dgm:presLayoutVars>
          <dgm:chMax val="1"/>
          <dgm:bulletEnabled val="1"/>
        </dgm:presLayoutVars>
      </dgm:prSet>
      <dgm:spPr/>
      <dgm:t>
        <a:bodyPr/>
        <a:lstStyle/>
        <a:p>
          <a:endParaRPr lang="en-US"/>
        </a:p>
      </dgm:t>
    </dgm:pt>
    <dgm:pt modelId="{106525DF-6B75-451D-9D5A-49F1DE95FB96}" type="pres">
      <dgm:prSet presAssocID="{90AC302F-685A-43AB-9163-42846EBBD167}" presName="descendantText" presStyleLbl="alignAccFollowNode1" presStyleIdx="8" presStyleCnt="10">
        <dgm:presLayoutVars>
          <dgm:bulletEnabled val="1"/>
        </dgm:presLayoutVars>
      </dgm:prSet>
      <dgm:spPr/>
      <dgm:t>
        <a:bodyPr/>
        <a:lstStyle/>
        <a:p>
          <a:endParaRPr lang="en-US"/>
        </a:p>
      </dgm:t>
    </dgm:pt>
    <dgm:pt modelId="{CFA98169-1CC3-450C-AA90-0AC60C0C97CA}" type="pres">
      <dgm:prSet presAssocID="{3F3E1F1D-BC0F-4577-A783-639795660FDE}" presName="sp" presStyleCnt="0"/>
      <dgm:spPr/>
    </dgm:pt>
    <dgm:pt modelId="{5D6100E6-AFBB-437A-B25F-F0D683DB4C28}" type="pres">
      <dgm:prSet presAssocID="{757D6475-2AB7-4987-B15C-9F8D1118B3FC}" presName="linNode" presStyleCnt="0"/>
      <dgm:spPr/>
    </dgm:pt>
    <dgm:pt modelId="{DD5FD9F3-97BE-42FF-ACA3-D7BC9351277D}" type="pres">
      <dgm:prSet presAssocID="{757D6475-2AB7-4987-B15C-9F8D1118B3FC}" presName="parentText" presStyleLbl="node1" presStyleIdx="9" presStyleCnt="10">
        <dgm:presLayoutVars>
          <dgm:chMax val="1"/>
          <dgm:bulletEnabled val="1"/>
        </dgm:presLayoutVars>
      </dgm:prSet>
      <dgm:spPr/>
      <dgm:t>
        <a:bodyPr/>
        <a:lstStyle/>
        <a:p>
          <a:endParaRPr lang="en-US"/>
        </a:p>
      </dgm:t>
    </dgm:pt>
    <dgm:pt modelId="{94819612-3E60-40CD-B9C4-E40ACC95D6A5}" type="pres">
      <dgm:prSet presAssocID="{757D6475-2AB7-4987-B15C-9F8D1118B3FC}" presName="descendantText" presStyleLbl="alignAccFollowNode1" presStyleIdx="9" presStyleCnt="10">
        <dgm:presLayoutVars>
          <dgm:bulletEnabled val="1"/>
        </dgm:presLayoutVars>
      </dgm:prSet>
      <dgm:spPr/>
      <dgm:t>
        <a:bodyPr/>
        <a:lstStyle/>
        <a:p>
          <a:endParaRPr lang="en-US"/>
        </a:p>
      </dgm:t>
    </dgm:pt>
  </dgm:ptLst>
  <dgm:cxnLst>
    <dgm:cxn modelId="{AB77C966-E410-4F65-B6D5-47F1A4F3AF51}" type="presOf" srcId="{757D6475-2AB7-4987-B15C-9F8D1118B3FC}" destId="{DD5FD9F3-97BE-42FF-ACA3-D7BC9351277D}" srcOrd="0" destOrd="0" presId="urn:microsoft.com/office/officeart/2005/8/layout/vList5"/>
    <dgm:cxn modelId="{CED7E13A-8E8B-4194-800A-8F91E7CD6AA3}" srcId="{CB89DC51-4936-4A4A-A019-EE466872E6AF}" destId="{AF372138-64AB-4BCF-9BB0-13F06F3550AC}" srcOrd="0" destOrd="0" parTransId="{70C46BDB-0373-4488-A514-0A068E5E1BAC}" sibTransId="{E05E79CD-72C9-4E18-A039-BDAE56647422}"/>
    <dgm:cxn modelId="{5CC60144-73C0-4E46-B019-8546274B2A88}" srcId="{A8933792-C46F-4A02-A0B4-BD8DF49A7BFB}" destId="{A078BB36-2850-44DD-88D1-D54AFDF6A4D2}" srcOrd="0" destOrd="0" parTransId="{EF8DEA4F-975D-4C5A-B1CC-C5F20255895B}" sibTransId="{F3F7306E-EE16-4C6D-98ED-BD659AB13DF2}"/>
    <dgm:cxn modelId="{19FBE20D-C49A-4C11-AFC9-8FCFAF014C3E}" srcId="{B54F07BD-7D93-45C8-BDCC-10331419C3C0}" destId="{97E84F31-A8FB-4809-96E0-5DB5C4790150}" srcOrd="3" destOrd="0" parTransId="{5B10CB13-6A95-46FF-B61C-2F4A31A17279}" sibTransId="{537269B6-A109-4963-9A99-B0F89B92937B}"/>
    <dgm:cxn modelId="{947A4EF9-3050-4895-A14A-DF655513D5C4}" type="presOf" srcId="{F44BFB14-2A95-430B-BAD3-F9D0B02F8466}" destId="{9891178A-7E20-4138-AE6B-EAD817DA313E}" srcOrd="0" destOrd="0" presId="urn:microsoft.com/office/officeart/2005/8/layout/vList5"/>
    <dgm:cxn modelId="{71F08700-F936-41B9-88B1-30B0B9A560E1}" type="presOf" srcId="{A8933792-C46F-4A02-A0B4-BD8DF49A7BFB}" destId="{BCA0C057-74CA-4B12-BB28-CAD50BC08479}" srcOrd="0" destOrd="0" presId="urn:microsoft.com/office/officeart/2005/8/layout/vList5"/>
    <dgm:cxn modelId="{2ABC9F0C-80F9-4E6E-BCB1-6401FE72424F}" type="presOf" srcId="{3C64A337-1F08-45BC-9FBD-C75895935D1F}" destId="{3BFB9F90-E455-423C-8835-AE985055EFAF}" srcOrd="0" destOrd="0" presId="urn:microsoft.com/office/officeart/2005/8/layout/vList5"/>
    <dgm:cxn modelId="{5A92C55E-050E-4E7B-A768-A90CA1F9A723}" srcId="{49F18EEB-81AC-4A3E-ADF5-2B6026F02A1C}" destId="{CD23E2AE-AAB3-42FB-98D9-C53015BA56CB}" srcOrd="0" destOrd="0" parTransId="{37FD7B27-8B3D-427B-A19C-B568AE60B599}" sibTransId="{8B75E421-9F9A-4E2D-8061-F320ACDEE932}"/>
    <dgm:cxn modelId="{DCF6086C-E11A-4B3D-BD98-A1035B27E660}" srcId="{33DA245D-8225-427C-9599-702C46562D70}" destId="{C34D4A97-901D-4B9C-94C1-DCAB870B0B85}" srcOrd="0" destOrd="0" parTransId="{EB0837CB-5620-4F3B-BC20-32CF0B2B1936}" sibTransId="{0EDE6DEC-D245-464F-8BDD-1CE6E82A3BD4}"/>
    <dgm:cxn modelId="{67D7A5A9-8D20-4EEB-AB4F-67BD7C6F1904}" type="presOf" srcId="{D82D8089-0202-42D1-969F-77684DBC935D}" destId="{59A400F8-28E6-48E7-B8EB-6836FFBDF706}" srcOrd="0" destOrd="0" presId="urn:microsoft.com/office/officeart/2005/8/layout/vList5"/>
    <dgm:cxn modelId="{A7A248A4-3F2A-44C0-B040-8C7680F8C8B6}" type="presOf" srcId="{97E84F31-A8FB-4809-96E0-5DB5C4790150}" destId="{3A8D1706-C45A-485D-8661-2FF73C5A1540}" srcOrd="0" destOrd="0" presId="urn:microsoft.com/office/officeart/2005/8/layout/vList5"/>
    <dgm:cxn modelId="{0777F522-1643-462E-BA13-BE3B30AF12AC}" srcId="{97E84F31-A8FB-4809-96E0-5DB5C4790150}" destId="{C8577FB2-5D35-4484-A0C1-6C5087D175C5}" srcOrd="0" destOrd="0" parTransId="{B16F0922-12CC-464D-9964-1A974F901D30}" sibTransId="{0814092B-C26F-413C-ABE3-BBF09443ED61}"/>
    <dgm:cxn modelId="{CDA00943-602A-456A-A361-6955A1F992A8}" srcId="{B54F07BD-7D93-45C8-BDCC-10331419C3C0}" destId="{90AC302F-685A-43AB-9163-42846EBBD167}" srcOrd="8" destOrd="0" parTransId="{E3CBD463-6AE6-497F-8E05-EAEB991F32D9}" sibTransId="{3F3E1F1D-BC0F-4577-A783-639795660FDE}"/>
    <dgm:cxn modelId="{F51C7350-6DAB-41E9-A95F-D25A8CC87679}" type="presOf" srcId="{33DA245D-8225-427C-9599-702C46562D70}" destId="{A7037371-7DEF-4044-8B97-5CD4DCE1B334}" srcOrd="0" destOrd="0" presId="urn:microsoft.com/office/officeart/2005/8/layout/vList5"/>
    <dgm:cxn modelId="{ADFF7AF7-60A6-4109-9E98-23605FA4B063}" type="presOf" srcId="{C34D4A97-901D-4B9C-94C1-DCAB870B0B85}" destId="{D78EDB65-208B-49A0-8146-E24C5CC4CC30}" srcOrd="0" destOrd="0" presId="urn:microsoft.com/office/officeart/2005/8/layout/vList5"/>
    <dgm:cxn modelId="{F5C5AD5F-91B2-40EF-BC3E-FB9311A08B07}" srcId="{D82D8089-0202-42D1-969F-77684DBC935D}" destId="{9B8E7D29-AE73-4DD9-A11C-052AC10A3CBB}" srcOrd="0" destOrd="0" parTransId="{D2359C7A-39A2-4894-875D-9D23B1306665}" sibTransId="{3369033C-0DCB-442F-8B10-89570AE81567}"/>
    <dgm:cxn modelId="{AE5A8C70-1C4C-45A7-95B3-E146358AD290}" srcId="{936B111E-E7DA-44B6-B8CC-8A94BE08DB68}" destId="{F44BFB14-2A95-430B-BAD3-F9D0B02F8466}" srcOrd="0" destOrd="0" parTransId="{029570D3-D256-429D-A29E-2A86DDDEEA2F}" sibTransId="{CF1E97F3-95A6-40AA-B1A4-0D78549FE77F}"/>
    <dgm:cxn modelId="{1DB6E78A-FEFC-4320-A369-56E7C65CA043}" srcId="{B54F07BD-7D93-45C8-BDCC-10331419C3C0}" destId="{9242DBEB-912D-4D0C-B9FD-E77253BA8440}" srcOrd="4" destOrd="0" parTransId="{913ED4E1-51BB-4AC5-9352-A23C1758A845}" sibTransId="{AB55DCB1-6AFB-47D5-ADF6-9ED8FFA54C8F}"/>
    <dgm:cxn modelId="{BC006DF2-5ED7-4CFC-A913-07751B7758A2}" type="presOf" srcId="{CD23E2AE-AAB3-42FB-98D9-C53015BA56CB}" destId="{3CECDD64-5BD1-40FA-B6C0-0A3DB2880538}" srcOrd="0" destOrd="0" presId="urn:microsoft.com/office/officeart/2005/8/layout/vList5"/>
    <dgm:cxn modelId="{B0227B7E-2187-4D10-9F42-9E2E0EF68C56}" type="presOf" srcId="{90AC302F-685A-43AB-9163-42846EBBD167}" destId="{F889CAF2-3D01-49F9-8D8D-EC5AFA55CB76}" srcOrd="0" destOrd="0" presId="urn:microsoft.com/office/officeart/2005/8/layout/vList5"/>
    <dgm:cxn modelId="{96655584-B354-40C4-9C30-F7157BCF9FCA}" srcId="{B54F07BD-7D93-45C8-BDCC-10331419C3C0}" destId="{936B111E-E7DA-44B6-B8CC-8A94BE08DB68}" srcOrd="2" destOrd="0" parTransId="{98BC86C6-CCBB-48F7-96FC-79E3F932B407}" sibTransId="{6C7991FD-5449-4517-8AE6-5F2F82BECC16}"/>
    <dgm:cxn modelId="{761B7636-EFCA-480F-8DED-E028CB4EF268}" srcId="{B54F07BD-7D93-45C8-BDCC-10331419C3C0}" destId="{33DA245D-8225-427C-9599-702C46562D70}" srcOrd="6" destOrd="0" parTransId="{99527545-C52A-4F4C-8E24-21240DEB6D13}" sibTransId="{BF203A1F-FCF5-4FC0-B375-26C17987A1C0}"/>
    <dgm:cxn modelId="{E1E02B85-6994-4BF9-8FDC-87E16A8185B3}" type="presOf" srcId="{C8577FB2-5D35-4484-A0C1-6C5087D175C5}" destId="{786EE64F-B71C-4DD9-AF06-AA05DE7B84A3}" srcOrd="0" destOrd="0" presId="urn:microsoft.com/office/officeart/2005/8/layout/vList5"/>
    <dgm:cxn modelId="{1AB409C9-BFE5-4CAC-9868-E97C2D1D4357}" srcId="{757D6475-2AB7-4987-B15C-9F8D1118B3FC}" destId="{72E20184-6DDC-4D5E-AA85-867AE9FE02E9}" srcOrd="0" destOrd="0" parTransId="{16EB01BC-DD37-4A23-8A38-E72DCECDC193}" sibTransId="{CF88F497-AE0E-40AB-B0D2-85B609311B0D}"/>
    <dgm:cxn modelId="{04C14BB8-379B-49B4-8159-F6A9E872B82E}" type="presOf" srcId="{85F404CB-740F-46F1-A5AC-42AE48F0051B}" destId="{106525DF-6B75-451D-9D5A-49F1DE95FB96}" srcOrd="0" destOrd="0" presId="urn:microsoft.com/office/officeart/2005/8/layout/vList5"/>
    <dgm:cxn modelId="{7EDAD65B-FE60-4AD9-A7A7-079DD5E5D8DB}" type="presOf" srcId="{A078BB36-2850-44DD-88D1-D54AFDF6A4D2}" destId="{92AF2BA4-B07A-4D84-A9C0-2D8203A9D0AD}" srcOrd="0" destOrd="0" presId="urn:microsoft.com/office/officeart/2005/8/layout/vList5"/>
    <dgm:cxn modelId="{33236A6E-D2F4-4420-8A3D-656A1EC73B19}" type="presOf" srcId="{72E20184-6DDC-4D5E-AA85-867AE9FE02E9}" destId="{94819612-3E60-40CD-B9C4-E40ACC95D6A5}" srcOrd="0" destOrd="0" presId="urn:microsoft.com/office/officeart/2005/8/layout/vList5"/>
    <dgm:cxn modelId="{DE3A0F1C-2C8C-492D-9035-7ECA41E23A8C}" type="presOf" srcId="{9B8E7D29-AE73-4DD9-A11C-052AC10A3CBB}" destId="{F3159D34-AAAA-4BFD-A38B-32B8A5E6D00F}" srcOrd="0" destOrd="0" presId="urn:microsoft.com/office/officeart/2005/8/layout/vList5"/>
    <dgm:cxn modelId="{201EC039-0F29-4D70-86AB-7B6C89242F2E}" type="presOf" srcId="{AF372138-64AB-4BCF-9BB0-13F06F3550AC}" destId="{AA5585E8-45A3-42BF-BB1B-7A2C6800386E}" srcOrd="0" destOrd="0" presId="urn:microsoft.com/office/officeart/2005/8/layout/vList5"/>
    <dgm:cxn modelId="{4265A546-FD9D-4945-91B9-64124E8376C5}" srcId="{B54F07BD-7D93-45C8-BDCC-10331419C3C0}" destId="{D82D8089-0202-42D1-969F-77684DBC935D}" srcOrd="7" destOrd="0" parTransId="{32118F4E-91BC-4B9F-AD2F-D46884B87DB9}" sibTransId="{17BDF29E-CCBC-44EE-A536-A12C15A2F02F}"/>
    <dgm:cxn modelId="{F38EE55B-A518-4F59-BA06-D4959FE7D728}" type="presOf" srcId="{49F18EEB-81AC-4A3E-ADF5-2B6026F02A1C}" destId="{1292665F-24C2-4115-AEA0-761F9539683E}" srcOrd="0" destOrd="0" presId="urn:microsoft.com/office/officeart/2005/8/layout/vList5"/>
    <dgm:cxn modelId="{B56597D1-D1D4-4647-8D68-8AA5D20D925F}" type="presOf" srcId="{B54F07BD-7D93-45C8-BDCC-10331419C3C0}" destId="{C2E6FB8A-E277-46B8-81ED-381F17D93BD0}" srcOrd="0" destOrd="0" presId="urn:microsoft.com/office/officeart/2005/8/layout/vList5"/>
    <dgm:cxn modelId="{83DBC14B-128F-4031-BF73-4702C2BA8FE0}" srcId="{90AC302F-685A-43AB-9163-42846EBBD167}" destId="{85F404CB-740F-46F1-A5AC-42AE48F0051B}" srcOrd="0" destOrd="0" parTransId="{49185586-CD03-4EA5-96C5-F85652F3B04A}" sibTransId="{60AF6A08-06F1-4C6C-B4C9-2BA02E1C390B}"/>
    <dgm:cxn modelId="{B368AA5F-35D3-4071-ABFD-F5A7342FD709}" type="presOf" srcId="{936B111E-E7DA-44B6-B8CC-8A94BE08DB68}" destId="{1C2C43CC-B6B6-4326-821A-0C033E9E9C3B}" srcOrd="0" destOrd="0" presId="urn:microsoft.com/office/officeart/2005/8/layout/vList5"/>
    <dgm:cxn modelId="{428E5521-EE56-4594-BC42-709960DEC848}" srcId="{B54F07BD-7D93-45C8-BDCC-10331419C3C0}" destId="{49F18EEB-81AC-4A3E-ADF5-2B6026F02A1C}" srcOrd="0" destOrd="0" parTransId="{CC28F91E-9D4F-4BEB-AA51-596090342976}" sibTransId="{89AB8545-2043-4CD8-8C36-3C5BD036A68D}"/>
    <dgm:cxn modelId="{B29145E4-036B-4C96-8FD6-D106DB6CEB55}" srcId="{B54F07BD-7D93-45C8-BDCC-10331419C3C0}" destId="{757D6475-2AB7-4987-B15C-9F8D1118B3FC}" srcOrd="9" destOrd="0" parTransId="{4E688A01-F554-410B-9652-57A65237BDEF}" sibTransId="{590A3D44-9299-43D5-8E02-DDFD8ED668F4}"/>
    <dgm:cxn modelId="{F8810F90-A32A-41C7-BE45-2D3735927A7E}" type="presOf" srcId="{CB89DC51-4936-4A4A-A019-EE466872E6AF}" destId="{CBF04608-FEE8-4AFB-B8B8-AE9C4D93A32B}" srcOrd="0" destOrd="0" presId="urn:microsoft.com/office/officeart/2005/8/layout/vList5"/>
    <dgm:cxn modelId="{21DF57C2-FCF4-44D0-9A27-FE261E533544}" type="presOf" srcId="{9242DBEB-912D-4D0C-B9FD-E77253BA8440}" destId="{FCA80717-65C5-4718-B3E2-0EF3B4087D04}" srcOrd="0" destOrd="0" presId="urn:microsoft.com/office/officeart/2005/8/layout/vList5"/>
    <dgm:cxn modelId="{BBEE2C09-448E-46AE-8104-3F92718F9EEB}" srcId="{9242DBEB-912D-4D0C-B9FD-E77253BA8440}" destId="{3C64A337-1F08-45BC-9FBD-C75895935D1F}" srcOrd="0" destOrd="0" parTransId="{051ED758-815E-4924-AB4A-36EF43CB24D5}" sibTransId="{1208A848-8328-4D9C-B430-7681B3F7FEAC}"/>
    <dgm:cxn modelId="{2672A725-BDB1-43D0-8780-162F6A8FC043}" srcId="{B54F07BD-7D93-45C8-BDCC-10331419C3C0}" destId="{CB89DC51-4936-4A4A-A019-EE466872E6AF}" srcOrd="5" destOrd="0" parTransId="{C30FAD4F-698B-4614-B83E-2B3741BC7CD2}" sibTransId="{3949C744-7534-452D-BAB1-711DBF4634E9}"/>
    <dgm:cxn modelId="{FD59642A-BC8B-477F-986F-289A1958C8E5}" srcId="{B54F07BD-7D93-45C8-BDCC-10331419C3C0}" destId="{A8933792-C46F-4A02-A0B4-BD8DF49A7BFB}" srcOrd="1" destOrd="0" parTransId="{39C806A3-E931-4DF4-A46E-1A5629B7DA8F}" sibTransId="{A5C1FEAC-CAF9-470C-86E5-CE3DA9EDCF47}"/>
    <dgm:cxn modelId="{0A7D36E0-A993-4D71-8CAE-EF65DE419829}" type="presParOf" srcId="{C2E6FB8A-E277-46B8-81ED-381F17D93BD0}" destId="{AF237532-70D6-47FA-BE53-232C7B4536BD}" srcOrd="0" destOrd="0" presId="urn:microsoft.com/office/officeart/2005/8/layout/vList5"/>
    <dgm:cxn modelId="{ADE04F0A-8EFD-4623-A4C5-BB00C4B7C01C}" type="presParOf" srcId="{AF237532-70D6-47FA-BE53-232C7B4536BD}" destId="{1292665F-24C2-4115-AEA0-761F9539683E}" srcOrd="0" destOrd="0" presId="urn:microsoft.com/office/officeart/2005/8/layout/vList5"/>
    <dgm:cxn modelId="{12DF2FC8-8BA4-4F71-8610-13677E9D5C5D}" type="presParOf" srcId="{AF237532-70D6-47FA-BE53-232C7B4536BD}" destId="{3CECDD64-5BD1-40FA-B6C0-0A3DB2880538}" srcOrd="1" destOrd="0" presId="urn:microsoft.com/office/officeart/2005/8/layout/vList5"/>
    <dgm:cxn modelId="{D327FB07-C44D-4F49-AD5F-31CF9B7D0FCD}" type="presParOf" srcId="{C2E6FB8A-E277-46B8-81ED-381F17D93BD0}" destId="{21D6F2B7-03FB-476D-A324-06825D16DCCF}" srcOrd="1" destOrd="0" presId="urn:microsoft.com/office/officeart/2005/8/layout/vList5"/>
    <dgm:cxn modelId="{D82975C2-BD15-4E07-B905-A844FBF31D87}" type="presParOf" srcId="{C2E6FB8A-E277-46B8-81ED-381F17D93BD0}" destId="{B40B4D14-D4F2-440D-8952-BB5FCB396A88}" srcOrd="2" destOrd="0" presId="urn:microsoft.com/office/officeart/2005/8/layout/vList5"/>
    <dgm:cxn modelId="{D051BDC7-E35C-4533-883B-3BF9B56CA207}" type="presParOf" srcId="{B40B4D14-D4F2-440D-8952-BB5FCB396A88}" destId="{BCA0C057-74CA-4B12-BB28-CAD50BC08479}" srcOrd="0" destOrd="0" presId="urn:microsoft.com/office/officeart/2005/8/layout/vList5"/>
    <dgm:cxn modelId="{4CE7B009-7595-4E47-A8E5-D13964D6AD1E}" type="presParOf" srcId="{B40B4D14-D4F2-440D-8952-BB5FCB396A88}" destId="{92AF2BA4-B07A-4D84-A9C0-2D8203A9D0AD}" srcOrd="1" destOrd="0" presId="urn:microsoft.com/office/officeart/2005/8/layout/vList5"/>
    <dgm:cxn modelId="{B59DC274-D364-40CB-A216-9631C762323C}" type="presParOf" srcId="{C2E6FB8A-E277-46B8-81ED-381F17D93BD0}" destId="{40985ADB-F726-4FBB-8F4E-4FE669B4C7DC}" srcOrd="3" destOrd="0" presId="urn:microsoft.com/office/officeart/2005/8/layout/vList5"/>
    <dgm:cxn modelId="{894D2170-4AC0-47C5-A20F-8CA531AD1B58}" type="presParOf" srcId="{C2E6FB8A-E277-46B8-81ED-381F17D93BD0}" destId="{19530906-F79C-4308-9B77-EB081CB84A61}" srcOrd="4" destOrd="0" presId="urn:microsoft.com/office/officeart/2005/8/layout/vList5"/>
    <dgm:cxn modelId="{8D260B36-9D30-4BA3-81B0-3B5E84925C19}" type="presParOf" srcId="{19530906-F79C-4308-9B77-EB081CB84A61}" destId="{1C2C43CC-B6B6-4326-821A-0C033E9E9C3B}" srcOrd="0" destOrd="0" presId="urn:microsoft.com/office/officeart/2005/8/layout/vList5"/>
    <dgm:cxn modelId="{56CA769A-4F68-48A3-8F7C-359C2643EA9F}" type="presParOf" srcId="{19530906-F79C-4308-9B77-EB081CB84A61}" destId="{9891178A-7E20-4138-AE6B-EAD817DA313E}" srcOrd="1" destOrd="0" presId="urn:microsoft.com/office/officeart/2005/8/layout/vList5"/>
    <dgm:cxn modelId="{A5D7B755-98E7-4ADD-B446-64EB8BA256F9}" type="presParOf" srcId="{C2E6FB8A-E277-46B8-81ED-381F17D93BD0}" destId="{5CF58569-02B3-436D-B36E-07B204612B76}" srcOrd="5" destOrd="0" presId="urn:microsoft.com/office/officeart/2005/8/layout/vList5"/>
    <dgm:cxn modelId="{843B31E8-12BE-4FEE-88A0-B207064F40A7}" type="presParOf" srcId="{C2E6FB8A-E277-46B8-81ED-381F17D93BD0}" destId="{DC7B391D-3973-4CB8-A932-BF0D4F29212F}" srcOrd="6" destOrd="0" presId="urn:microsoft.com/office/officeart/2005/8/layout/vList5"/>
    <dgm:cxn modelId="{CECA0D0B-852D-43DE-B9B2-9E4BAE7BEB79}" type="presParOf" srcId="{DC7B391D-3973-4CB8-A932-BF0D4F29212F}" destId="{3A8D1706-C45A-485D-8661-2FF73C5A1540}" srcOrd="0" destOrd="0" presId="urn:microsoft.com/office/officeart/2005/8/layout/vList5"/>
    <dgm:cxn modelId="{80ABD916-937B-4E94-A2AE-C6C131CC3F8E}" type="presParOf" srcId="{DC7B391D-3973-4CB8-A932-BF0D4F29212F}" destId="{786EE64F-B71C-4DD9-AF06-AA05DE7B84A3}" srcOrd="1" destOrd="0" presId="urn:microsoft.com/office/officeart/2005/8/layout/vList5"/>
    <dgm:cxn modelId="{FDD4FDDB-0461-49F8-B04E-C9ECE2D9AB02}" type="presParOf" srcId="{C2E6FB8A-E277-46B8-81ED-381F17D93BD0}" destId="{3CCDE1F7-43E1-4A51-A545-BBC609CE174C}" srcOrd="7" destOrd="0" presId="urn:microsoft.com/office/officeart/2005/8/layout/vList5"/>
    <dgm:cxn modelId="{93E7F687-8B36-4C93-B1FC-C22BC90A7DA5}" type="presParOf" srcId="{C2E6FB8A-E277-46B8-81ED-381F17D93BD0}" destId="{0F87B659-34AA-48DA-8D8E-186D9CE7643C}" srcOrd="8" destOrd="0" presId="urn:microsoft.com/office/officeart/2005/8/layout/vList5"/>
    <dgm:cxn modelId="{A157A52D-5D37-4E9E-B93F-4706FE5FEA97}" type="presParOf" srcId="{0F87B659-34AA-48DA-8D8E-186D9CE7643C}" destId="{FCA80717-65C5-4718-B3E2-0EF3B4087D04}" srcOrd="0" destOrd="0" presId="urn:microsoft.com/office/officeart/2005/8/layout/vList5"/>
    <dgm:cxn modelId="{BFCED0C8-CFB3-4E2C-BDBB-432568912D63}" type="presParOf" srcId="{0F87B659-34AA-48DA-8D8E-186D9CE7643C}" destId="{3BFB9F90-E455-423C-8835-AE985055EFAF}" srcOrd="1" destOrd="0" presId="urn:microsoft.com/office/officeart/2005/8/layout/vList5"/>
    <dgm:cxn modelId="{6B289912-92FE-4F6A-BCA9-EB8573965CD3}" type="presParOf" srcId="{C2E6FB8A-E277-46B8-81ED-381F17D93BD0}" destId="{08C8AFF7-E21C-4556-98B5-4859D1BF8919}" srcOrd="9" destOrd="0" presId="urn:microsoft.com/office/officeart/2005/8/layout/vList5"/>
    <dgm:cxn modelId="{5072A673-997E-49FA-AF9A-3426F552899C}" type="presParOf" srcId="{C2E6FB8A-E277-46B8-81ED-381F17D93BD0}" destId="{A58ABEA9-6626-4C44-B67D-B67B669B26C6}" srcOrd="10" destOrd="0" presId="urn:microsoft.com/office/officeart/2005/8/layout/vList5"/>
    <dgm:cxn modelId="{0AF28FB5-0BAB-42C1-8403-3E2F4F4EF7D7}" type="presParOf" srcId="{A58ABEA9-6626-4C44-B67D-B67B669B26C6}" destId="{CBF04608-FEE8-4AFB-B8B8-AE9C4D93A32B}" srcOrd="0" destOrd="0" presId="urn:microsoft.com/office/officeart/2005/8/layout/vList5"/>
    <dgm:cxn modelId="{42EA293E-30B4-4D75-AC5B-3BDBAC504B29}" type="presParOf" srcId="{A58ABEA9-6626-4C44-B67D-B67B669B26C6}" destId="{AA5585E8-45A3-42BF-BB1B-7A2C6800386E}" srcOrd="1" destOrd="0" presId="urn:microsoft.com/office/officeart/2005/8/layout/vList5"/>
    <dgm:cxn modelId="{E960EF6B-8EEF-4B14-B463-6C291EADEDD6}" type="presParOf" srcId="{C2E6FB8A-E277-46B8-81ED-381F17D93BD0}" destId="{5F045855-02C2-416A-8D58-DA0244779424}" srcOrd="11" destOrd="0" presId="urn:microsoft.com/office/officeart/2005/8/layout/vList5"/>
    <dgm:cxn modelId="{C7348D23-4026-4877-B2E0-AD39950B598F}" type="presParOf" srcId="{C2E6FB8A-E277-46B8-81ED-381F17D93BD0}" destId="{C2216FB2-B9FF-41E6-A2A5-6A97EFE37CBE}" srcOrd="12" destOrd="0" presId="urn:microsoft.com/office/officeart/2005/8/layout/vList5"/>
    <dgm:cxn modelId="{53FB4160-CD05-4248-B26E-5E72471A446B}" type="presParOf" srcId="{C2216FB2-B9FF-41E6-A2A5-6A97EFE37CBE}" destId="{A7037371-7DEF-4044-8B97-5CD4DCE1B334}" srcOrd="0" destOrd="0" presId="urn:microsoft.com/office/officeart/2005/8/layout/vList5"/>
    <dgm:cxn modelId="{8EE68A3A-F881-4677-9000-79DEAB3A3BB6}" type="presParOf" srcId="{C2216FB2-B9FF-41E6-A2A5-6A97EFE37CBE}" destId="{D78EDB65-208B-49A0-8146-E24C5CC4CC30}" srcOrd="1" destOrd="0" presId="urn:microsoft.com/office/officeart/2005/8/layout/vList5"/>
    <dgm:cxn modelId="{0D0CB465-D603-449B-9327-DC726E5395EE}" type="presParOf" srcId="{C2E6FB8A-E277-46B8-81ED-381F17D93BD0}" destId="{D4F69F19-43D9-4A5D-9621-30C9899C988F}" srcOrd="13" destOrd="0" presId="urn:microsoft.com/office/officeart/2005/8/layout/vList5"/>
    <dgm:cxn modelId="{4DED3328-9802-4FF8-B1E5-3B652ECBF226}" type="presParOf" srcId="{C2E6FB8A-E277-46B8-81ED-381F17D93BD0}" destId="{FB0E7E85-3228-4E28-8719-96799827FC57}" srcOrd="14" destOrd="0" presId="urn:microsoft.com/office/officeart/2005/8/layout/vList5"/>
    <dgm:cxn modelId="{03F0E6E3-2540-4E2D-A174-70A367287F4B}" type="presParOf" srcId="{FB0E7E85-3228-4E28-8719-96799827FC57}" destId="{59A400F8-28E6-48E7-B8EB-6836FFBDF706}" srcOrd="0" destOrd="0" presId="urn:microsoft.com/office/officeart/2005/8/layout/vList5"/>
    <dgm:cxn modelId="{8758A3EE-9786-454E-BB75-7A389703AD56}" type="presParOf" srcId="{FB0E7E85-3228-4E28-8719-96799827FC57}" destId="{F3159D34-AAAA-4BFD-A38B-32B8A5E6D00F}" srcOrd="1" destOrd="0" presId="urn:microsoft.com/office/officeart/2005/8/layout/vList5"/>
    <dgm:cxn modelId="{0380338E-F881-4A2E-A4DD-F01E22214A05}" type="presParOf" srcId="{C2E6FB8A-E277-46B8-81ED-381F17D93BD0}" destId="{35E460AA-5A90-4209-99ED-305557ADEBF8}" srcOrd="15" destOrd="0" presId="urn:microsoft.com/office/officeart/2005/8/layout/vList5"/>
    <dgm:cxn modelId="{E56009D7-561E-4531-BCD5-9AA90EE7556B}" type="presParOf" srcId="{C2E6FB8A-E277-46B8-81ED-381F17D93BD0}" destId="{74970482-3BBB-4060-9F98-729F69910740}" srcOrd="16" destOrd="0" presId="urn:microsoft.com/office/officeart/2005/8/layout/vList5"/>
    <dgm:cxn modelId="{B173F518-313B-45C6-B361-96DEA79704DD}" type="presParOf" srcId="{74970482-3BBB-4060-9F98-729F69910740}" destId="{F889CAF2-3D01-49F9-8D8D-EC5AFA55CB76}" srcOrd="0" destOrd="0" presId="urn:microsoft.com/office/officeart/2005/8/layout/vList5"/>
    <dgm:cxn modelId="{62E8C786-2729-46F1-9954-8A790C36533A}" type="presParOf" srcId="{74970482-3BBB-4060-9F98-729F69910740}" destId="{106525DF-6B75-451D-9D5A-49F1DE95FB96}" srcOrd="1" destOrd="0" presId="urn:microsoft.com/office/officeart/2005/8/layout/vList5"/>
    <dgm:cxn modelId="{7F902279-B8AB-4719-AD6E-F19EB858B689}" type="presParOf" srcId="{C2E6FB8A-E277-46B8-81ED-381F17D93BD0}" destId="{CFA98169-1CC3-450C-AA90-0AC60C0C97CA}" srcOrd="17" destOrd="0" presId="urn:microsoft.com/office/officeart/2005/8/layout/vList5"/>
    <dgm:cxn modelId="{2E97D160-A59C-40A1-BE81-D9153854CA7C}" type="presParOf" srcId="{C2E6FB8A-E277-46B8-81ED-381F17D93BD0}" destId="{5D6100E6-AFBB-437A-B25F-F0D683DB4C28}" srcOrd="18" destOrd="0" presId="urn:microsoft.com/office/officeart/2005/8/layout/vList5"/>
    <dgm:cxn modelId="{DFA2D75A-37EA-4557-BEC0-9F8C8F246D87}" type="presParOf" srcId="{5D6100E6-AFBB-437A-B25F-F0D683DB4C28}" destId="{DD5FD9F3-97BE-42FF-ACA3-D7BC9351277D}" srcOrd="0" destOrd="0" presId="urn:microsoft.com/office/officeart/2005/8/layout/vList5"/>
    <dgm:cxn modelId="{DCF369CB-6671-44C7-ADCC-1B373A45C89A}" type="presParOf" srcId="{5D6100E6-AFBB-437A-B25F-F0D683DB4C28}" destId="{94819612-3E60-40CD-B9C4-E40ACC95D6A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4F07BD-7D93-45C8-BDCC-10331419C3C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9F18EEB-81AC-4A3E-ADF5-2B6026F02A1C}">
      <dgm:prSet/>
      <dgm:spPr/>
      <dgm:t>
        <a:bodyPr/>
        <a:lstStyle/>
        <a:p>
          <a:pPr rtl="0"/>
          <a:r>
            <a:rPr lang="en-US" b="0" dirty="0" smtClean="0">
              <a:solidFill>
                <a:schemeClr val="bg1">
                  <a:lumMod val="75000"/>
                </a:schemeClr>
              </a:solidFill>
            </a:rPr>
            <a:t>October 23, 2001</a:t>
          </a:r>
          <a:endParaRPr lang="en-US" dirty="0">
            <a:solidFill>
              <a:schemeClr val="bg1">
                <a:lumMod val="75000"/>
              </a:schemeClr>
            </a:solidFill>
          </a:endParaRPr>
        </a:p>
      </dgm:t>
    </dgm:pt>
    <dgm:pt modelId="{CC28F91E-9D4F-4BEB-AA51-596090342976}" type="parTrans" cxnId="{428E5521-EE56-4594-BC42-709960DEC848}">
      <dgm:prSet/>
      <dgm:spPr/>
      <dgm:t>
        <a:bodyPr/>
        <a:lstStyle/>
        <a:p>
          <a:endParaRPr lang="en-US"/>
        </a:p>
      </dgm:t>
    </dgm:pt>
    <dgm:pt modelId="{89AB8545-2043-4CD8-8C36-3C5BD036A68D}" type="sibTrans" cxnId="{428E5521-EE56-4594-BC42-709960DEC848}">
      <dgm:prSet/>
      <dgm:spPr/>
      <dgm:t>
        <a:bodyPr/>
        <a:lstStyle/>
        <a:p>
          <a:endParaRPr lang="en-US"/>
        </a:p>
      </dgm:t>
    </dgm:pt>
    <dgm:pt modelId="{CD23E2AE-AAB3-42FB-98D9-C53015BA56CB}">
      <dgm:prSet/>
      <dgm:spPr/>
      <dgm:t>
        <a:bodyPr/>
        <a:lstStyle/>
        <a:p>
          <a:pPr rtl="0"/>
          <a:r>
            <a:rPr lang="en-US" b="0" dirty="0" smtClean="0">
              <a:solidFill>
                <a:schemeClr val="bg1">
                  <a:lumMod val="75000"/>
                </a:schemeClr>
              </a:solidFill>
            </a:rPr>
            <a:t>Outpost Briefing to CVE Senior Advisory Board</a:t>
          </a:r>
          <a:endParaRPr lang="en-US" dirty="0">
            <a:solidFill>
              <a:schemeClr val="bg1">
                <a:lumMod val="75000"/>
              </a:schemeClr>
            </a:solidFill>
          </a:endParaRPr>
        </a:p>
      </dgm:t>
    </dgm:pt>
    <dgm:pt modelId="{37FD7B27-8B3D-427B-A19C-B568AE60B599}" type="parTrans" cxnId="{5A92C55E-050E-4E7B-A768-A90CA1F9A723}">
      <dgm:prSet/>
      <dgm:spPr/>
      <dgm:t>
        <a:bodyPr/>
        <a:lstStyle/>
        <a:p>
          <a:endParaRPr lang="en-US"/>
        </a:p>
      </dgm:t>
    </dgm:pt>
    <dgm:pt modelId="{8B75E421-9F9A-4E2D-8061-F320ACDEE932}" type="sibTrans" cxnId="{5A92C55E-050E-4E7B-A768-A90CA1F9A723}">
      <dgm:prSet/>
      <dgm:spPr/>
      <dgm:t>
        <a:bodyPr/>
        <a:lstStyle/>
        <a:p>
          <a:endParaRPr lang="en-US"/>
        </a:p>
      </dgm:t>
    </dgm:pt>
    <dgm:pt modelId="{A8933792-C46F-4A02-A0B4-BD8DF49A7BFB}">
      <dgm:prSet/>
      <dgm:spPr/>
      <dgm:t>
        <a:bodyPr/>
        <a:lstStyle/>
        <a:p>
          <a:pPr rtl="0"/>
          <a:r>
            <a:rPr lang="en-US" b="0" dirty="0" smtClean="0">
              <a:solidFill>
                <a:schemeClr val="bg1">
                  <a:lumMod val="75000"/>
                </a:schemeClr>
              </a:solidFill>
            </a:rPr>
            <a:t>December 10, 2002</a:t>
          </a:r>
          <a:endParaRPr lang="en-US" dirty="0">
            <a:solidFill>
              <a:schemeClr val="bg1">
                <a:lumMod val="75000"/>
              </a:schemeClr>
            </a:solidFill>
          </a:endParaRPr>
        </a:p>
      </dgm:t>
    </dgm:pt>
    <dgm:pt modelId="{39C806A3-E931-4DF4-A46E-1A5629B7DA8F}" type="parTrans" cxnId="{FD59642A-BC8B-477F-986F-289A1958C8E5}">
      <dgm:prSet/>
      <dgm:spPr/>
      <dgm:t>
        <a:bodyPr/>
        <a:lstStyle/>
        <a:p>
          <a:endParaRPr lang="en-US"/>
        </a:p>
      </dgm:t>
    </dgm:pt>
    <dgm:pt modelId="{A5C1FEAC-CAF9-470C-86E5-CE3DA9EDCF47}" type="sibTrans" cxnId="{FD59642A-BC8B-477F-986F-289A1958C8E5}">
      <dgm:prSet/>
      <dgm:spPr/>
      <dgm:t>
        <a:bodyPr/>
        <a:lstStyle/>
        <a:p>
          <a:endParaRPr lang="en-US"/>
        </a:p>
      </dgm:t>
    </dgm:pt>
    <dgm:pt modelId="{A078BB36-2850-44DD-88D1-D54AFDF6A4D2}">
      <dgm:prSet/>
      <dgm:spPr/>
      <dgm:t>
        <a:bodyPr/>
        <a:lstStyle/>
        <a:p>
          <a:pPr rtl="0"/>
          <a:r>
            <a:rPr lang="en-US" b="0" dirty="0" smtClean="0">
              <a:solidFill>
                <a:schemeClr val="bg1">
                  <a:lumMod val="75000"/>
                </a:schemeClr>
              </a:solidFill>
            </a:rPr>
            <a:t>Public Announcement &amp; Version 1</a:t>
          </a:r>
          <a:endParaRPr lang="en-US" dirty="0">
            <a:solidFill>
              <a:schemeClr val="bg1">
                <a:lumMod val="75000"/>
              </a:schemeClr>
            </a:solidFill>
          </a:endParaRPr>
        </a:p>
      </dgm:t>
    </dgm:pt>
    <dgm:pt modelId="{EF8DEA4F-975D-4C5A-B1CC-C5F20255895B}" type="parTrans" cxnId="{5CC60144-73C0-4E46-B019-8546274B2A88}">
      <dgm:prSet/>
      <dgm:spPr/>
      <dgm:t>
        <a:bodyPr/>
        <a:lstStyle/>
        <a:p>
          <a:endParaRPr lang="en-US"/>
        </a:p>
      </dgm:t>
    </dgm:pt>
    <dgm:pt modelId="{F3F7306E-EE16-4C6D-98ED-BD659AB13DF2}" type="sibTrans" cxnId="{5CC60144-73C0-4E46-B019-8546274B2A88}">
      <dgm:prSet/>
      <dgm:spPr/>
      <dgm:t>
        <a:bodyPr/>
        <a:lstStyle/>
        <a:p>
          <a:endParaRPr lang="en-US"/>
        </a:p>
      </dgm:t>
    </dgm:pt>
    <dgm:pt modelId="{936B111E-E7DA-44B6-B8CC-8A94BE08DB68}">
      <dgm:prSet/>
      <dgm:spPr/>
      <dgm:t>
        <a:bodyPr/>
        <a:lstStyle/>
        <a:p>
          <a:pPr rtl="0"/>
          <a:r>
            <a:rPr lang="en-US" b="0" dirty="0" smtClean="0"/>
            <a:t>December 31, 2003</a:t>
          </a:r>
          <a:endParaRPr lang="en-US" dirty="0"/>
        </a:p>
      </dgm:t>
    </dgm:pt>
    <dgm:pt modelId="{98BC86C6-CCBB-48F7-96FC-79E3F932B407}" type="parTrans" cxnId="{96655584-B354-40C4-9C30-F7157BCF9FCA}">
      <dgm:prSet/>
      <dgm:spPr/>
      <dgm:t>
        <a:bodyPr/>
        <a:lstStyle/>
        <a:p>
          <a:endParaRPr lang="en-US"/>
        </a:p>
      </dgm:t>
    </dgm:pt>
    <dgm:pt modelId="{6C7991FD-5449-4517-8AE6-5F2F82BECC16}" type="sibTrans" cxnId="{96655584-B354-40C4-9C30-F7157BCF9FCA}">
      <dgm:prSet/>
      <dgm:spPr/>
      <dgm:t>
        <a:bodyPr/>
        <a:lstStyle/>
        <a:p>
          <a:endParaRPr lang="en-US"/>
        </a:p>
      </dgm:t>
    </dgm:pt>
    <dgm:pt modelId="{F44BFB14-2A95-430B-BAD3-F9D0B02F8466}">
      <dgm:prSet/>
      <dgm:spPr/>
      <dgm:t>
        <a:bodyPr/>
        <a:lstStyle/>
        <a:p>
          <a:pPr rtl="0"/>
          <a:r>
            <a:rPr lang="en-US" b="0" smtClean="0"/>
            <a:t>XML Representation Published</a:t>
          </a:r>
          <a:endParaRPr lang="en-US"/>
        </a:p>
      </dgm:t>
    </dgm:pt>
    <dgm:pt modelId="{029570D3-D256-429D-A29E-2A86DDDEEA2F}" type="parTrans" cxnId="{AE5A8C70-1C4C-45A7-95B3-E146358AD290}">
      <dgm:prSet/>
      <dgm:spPr/>
      <dgm:t>
        <a:bodyPr/>
        <a:lstStyle/>
        <a:p>
          <a:endParaRPr lang="en-US"/>
        </a:p>
      </dgm:t>
    </dgm:pt>
    <dgm:pt modelId="{CF1E97F3-95A6-40AA-B1A4-0D78549FE77F}" type="sibTrans" cxnId="{AE5A8C70-1C4C-45A7-95B3-E146358AD290}">
      <dgm:prSet/>
      <dgm:spPr/>
      <dgm:t>
        <a:bodyPr/>
        <a:lstStyle/>
        <a:p>
          <a:endParaRPr lang="en-US"/>
        </a:p>
      </dgm:t>
    </dgm:pt>
    <dgm:pt modelId="{97E84F31-A8FB-4809-96E0-5DB5C4790150}">
      <dgm:prSet/>
      <dgm:spPr/>
      <dgm:t>
        <a:bodyPr/>
        <a:lstStyle/>
        <a:p>
          <a:pPr rtl="0"/>
          <a:r>
            <a:rPr lang="en-US" b="0" smtClean="0"/>
            <a:t>June 23, 2004</a:t>
          </a:r>
          <a:endParaRPr lang="en-US"/>
        </a:p>
      </dgm:t>
    </dgm:pt>
    <dgm:pt modelId="{5B10CB13-6A95-46FF-B61C-2F4A31A17279}" type="parTrans" cxnId="{19FBE20D-C49A-4C11-AFC9-8FCFAF014C3E}">
      <dgm:prSet/>
      <dgm:spPr/>
      <dgm:t>
        <a:bodyPr/>
        <a:lstStyle/>
        <a:p>
          <a:endParaRPr lang="en-US"/>
        </a:p>
      </dgm:t>
    </dgm:pt>
    <dgm:pt modelId="{537269B6-A109-4963-9A99-B0F89B92937B}" type="sibTrans" cxnId="{19FBE20D-C49A-4C11-AFC9-8FCFAF014C3E}">
      <dgm:prSet/>
      <dgm:spPr/>
      <dgm:t>
        <a:bodyPr/>
        <a:lstStyle/>
        <a:p>
          <a:endParaRPr lang="en-US"/>
        </a:p>
      </dgm:t>
    </dgm:pt>
    <dgm:pt modelId="{C8577FB2-5D35-4484-A0C1-6C5087D175C5}">
      <dgm:prSet/>
      <dgm:spPr/>
      <dgm:t>
        <a:bodyPr/>
        <a:lstStyle/>
        <a:p>
          <a:pPr rtl="0"/>
          <a:r>
            <a:rPr lang="en-US" b="0" dirty="0" smtClean="0"/>
            <a:t>DISA SCCVI Requires OVAL</a:t>
          </a:r>
          <a:endParaRPr lang="en-US" dirty="0"/>
        </a:p>
      </dgm:t>
    </dgm:pt>
    <dgm:pt modelId="{B16F0922-12CC-464D-9964-1A974F901D30}" type="parTrans" cxnId="{0777F522-1643-462E-BA13-BE3B30AF12AC}">
      <dgm:prSet/>
      <dgm:spPr/>
      <dgm:t>
        <a:bodyPr/>
        <a:lstStyle/>
        <a:p>
          <a:endParaRPr lang="en-US"/>
        </a:p>
      </dgm:t>
    </dgm:pt>
    <dgm:pt modelId="{0814092B-C26F-413C-ABE3-BBF09443ED61}" type="sibTrans" cxnId="{0777F522-1643-462E-BA13-BE3B30AF12AC}">
      <dgm:prSet/>
      <dgm:spPr/>
      <dgm:t>
        <a:bodyPr/>
        <a:lstStyle/>
        <a:p>
          <a:endParaRPr lang="en-US"/>
        </a:p>
      </dgm:t>
    </dgm:pt>
    <dgm:pt modelId="{9242DBEB-912D-4D0C-B9FD-E77253BA8440}">
      <dgm:prSet/>
      <dgm:spPr/>
      <dgm:t>
        <a:bodyPr/>
        <a:lstStyle/>
        <a:p>
          <a:pPr rtl="0"/>
          <a:r>
            <a:rPr lang="en-US" b="0" smtClean="0"/>
            <a:t>July 16, 2004</a:t>
          </a:r>
          <a:endParaRPr lang="en-US"/>
        </a:p>
      </dgm:t>
    </dgm:pt>
    <dgm:pt modelId="{913ED4E1-51BB-4AC5-9352-A23C1758A845}" type="parTrans" cxnId="{1DB6E78A-FEFC-4320-A369-56E7C65CA043}">
      <dgm:prSet/>
      <dgm:spPr/>
      <dgm:t>
        <a:bodyPr/>
        <a:lstStyle/>
        <a:p>
          <a:endParaRPr lang="en-US"/>
        </a:p>
      </dgm:t>
    </dgm:pt>
    <dgm:pt modelId="{AB55DCB1-6AFB-47D5-ADF6-9ED8FFA54C8F}" type="sibTrans" cxnId="{1DB6E78A-FEFC-4320-A369-56E7C65CA043}">
      <dgm:prSet/>
      <dgm:spPr/>
      <dgm:t>
        <a:bodyPr/>
        <a:lstStyle/>
        <a:p>
          <a:endParaRPr lang="en-US"/>
        </a:p>
      </dgm:t>
    </dgm:pt>
    <dgm:pt modelId="{3C64A337-1F08-45BC-9FBD-C75895935D1F}">
      <dgm:prSet/>
      <dgm:spPr/>
      <dgm:t>
        <a:bodyPr/>
        <a:lstStyle/>
        <a:p>
          <a:pPr rtl="0"/>
          <a:r>
            <a:rPr lang="en-US" b="0" smtClean="0"/>
            <a:t>OVAL System Characteristics and Results Schemas</a:t>
          </a:r>
          <a:endParaRPr lang="en-US"/>
        </a:p>
      </dgm:t>
    </dgm:pt>
    <dgm:pt modelId="{051ED758-815E-4924-AB4A-36EF43CB24D5}" type="parTrans" cxnId="{BBEE2C09-448E-46AE-8104-3F92718F9EEB}">
      <dgm:prSet/>
      <dgm:spPr/>
      <dgm:t>
        <a:bodyPr/>
        <a:lstStyle/>
        <a:p>
          <a:endParaRPr lang="en-US"/>
        </a:p>
      </dgm:t>
    </dgm:pt>
    <dgm:pt modelId="{1208A848-8328-4D9C-B430-7681B3F7FEAC}" type="sibTrans" cxnId="{BBEE2C09-448E-46AE-8104-3F92718F9EEB}">
      <dgm:prSet/>
      <dgm:spPr/>
      <dgm:t>
        <a:bodyPr/>
        <a:lstStyle/>
        <a:p>
          <a:endParaRPr lang="en-US"/>
        </a:p>
      </dgm:t>
    </dgm:pt>
    <dgm:pt modelId="{CB89DC51-4936-4A4A-A019-EE466872E6AF}">
      <dgm:prSet/>
      <dgm:spPr/>
      <dgm:t>
        <a:bodyPr/>
        <a:lstStyle/>
        <a:p>
          <a:pPr rtl="0"/>
          <a:r>
            <a:rPr lang="en-US" b="0" smtClean="0"/>
            <a:t>January 7, 2005</a:t>
          </a:r>
          <a:endParaRPr lang="en-US"/>
        </a:p>
      </dgm:t>
    </dgm:pt>
    <dgm:pt modelId="{C30FAD4F-698B-4614-B83E-2B3741BC7CD2}" type="parTrans" cxnId="{2672A725-BDB1-43D0-8780-162F6A8FC043}">
      <dgm:prSet/>
      <dgm:spPr/>
      <dgm:t>
        <a:bodyPr/>
        <a:lstStyle/>
        <a:p>
          <a:endParaRPr lang="en-US"/>
        </a:p>
      </dgm:t>
    </dgm:pt>
    <dgm:pt modelId="{3949C744-7534-452D-BAB1-711DBF4634E9}" type="sibTrans" cxnId="{2672A725-BDB1-43D0-8780-162F6A8FC043}">
      <dgm:prSet/>
      <dgm:spPr/>
      <dgm:t>
        <a:bodyPr/>
        <a:lstStyle/>
        <a:p>
          <a:endParaRPr lang="en-US"/>
        </a:p>
      </dgm:t>
    </dgm:pt>
    <dgm:pt modelId="{AF372138-64AB-4BCF-9BB0-13F06F3550AC}">
      <dgm:prSet/>
      <dgm:spPr/>
      <dgm:t>
        <a:bodyPr/>
        <a:lstStyle/>
        <a:p>
          <a:pPr rtl="0"/>
          <a:r>
            <a:rPr lang="en-US" b="0" smtClean="0"/>
            <a:t>1000 Definition Milestone</a:t>
          </a:r>
          <a:endParaRPr lang="en-US"/>
        </a:p>
      </dgm:t>
    </dgm:pt>
    <dgm:pt modelId="{70C46BDB-0373-4488-A514-0A068E5E1BAC}" type="parTrans" cxnId="{CED7E13A-8E8B-4194-800A-8F91E7CD6AA3}">
      <dgm:prSet/>
      <dgm:spPr/>
      <dgm:t>
        <a:bodyPr/>
        <a:lstStyle/>
        <a:p>
          <a:endParaRPr lang="en-US"/>
        </a:p>
      </dgm:t>
    </dgm:pt>
    <dgm:pt modelId="{E05E79CD-72C9-4E18-A039-BDAE56647422}" type="sibTrans" cxnId="{CED7E13A-8E8B-4194-800A-8F91E7CD6AA3}">
      <dgm:prSet/>
      <dgm:spPr/>
      <dgm:t>
        <a:bodyPr/>
        <a:lstStyle/>
        <a:p>
          <a:endParaRPr lang="en-US"/>
        </a:p>
      </dgm:t>
    </dgm:pt>
    <dgm:pt modelId="{33DA245D-8225-427C-9599-702C46562D70}">
      <dgm:prSet/>
      <dgm:spPr/>
      <dgm:t>
        <a:bodyPr/>
        <a:lstStyle/>
        <a:p>
          <a:pPr rtl="0"/>
          <a:r>
            <a:rPr lang="en-US" b="0" smtClean="0"/>
            <a:t>January 20, 2005</a:t>
          </a:r>
          <a:endParaRPr lang="en-US"/>
        </a:p>
      </dgm:t>
    </dgm:pt>
    <dgm:pt modelId="{99527545-C52A-4F4C-8E24-21240DEB6D13}" type="parTrans" cxnId="{761B7636-EFCA-480F-8DED-E028CB4EF268}">
      <dgm:prSet/>
      <dgm:spPr/>
      <dgm:t>
        <a:bodyPr/>
        <a:lstStyle/>
        <a:p>
          <a:endParaRPr lang="en-US"/>
        </a:p>
      </dgm:t>
    </dgm:pt>
    <dgm:pt modelId="{BF203A1F-FCF5-4FC0-B375-26C17987A1C0}" type="sibTrans" cxnId="{761B7636-EFCA-480F-8DED-E028CB4EF268}">
      <dgm:prSet/>
      <dgm:spPr/>
      <dgm:t>
        <a:bodyPr/>
        <a:lstStyle/>
        <a:p>
          <a:endParaRPr lang="en-US"/>
        </a:p>
      </dgm:t>
    </dgm:pt>
    <dgm:pt modelId="{C34D4A97-901D-4B9C-94C1-DCAB870B0B85}">
      <dgm:prSet/>
      <dgm:spPr/>
      <dgm:t>
        <a:bodyPr/>
        <a:lstStyle/>
        <a:p>
          <a:pPr rtl="0"/>
          <a:r>
            <a:rPr lang="en-US" b="0" smtClean="0"/>
            <a:t>Included in XCCDF</a:t>
          </a:r>
          <a:endParaRPr lang="en-US"/>
        </a:p>
      </dgm:t>
    </dgm:pt>
    <dgm:pt modelId="{EB0837CB-5620-4F3B-BC20-32CF0B2B1936}" type="parTrans" cxnId="{DCF6086C-E11A-4B3D-BD98-A1035B27E660}">
      <dgm:prSet/>
      <dgm:spPr/>
      <dgm:t>
        <a:bodyPr/>
        <a:lstStyle/>
        <a:p>
          <a:endParaRPr lang="en-US"/>
        </a:p>
      </dgm:t>
    </dgm:pt>
    <dgm:pt modelId="{0EDE6DEC-D245-464F-8BDD-1CE6E82A3BD4}" type="sibTrans" cxnId="{DCF6086C-E11A-4B3D-BD98-A1035B27E660}">
      <dgm:prSet/>
      <dgm:spPr/>
      <dgm:t>
        <a:bodyPr/>
        <a:lstStyle/>
        <a:p>
          <a:endParaRPr lang="en-US"/>
        </a:p>
      </dgm:t>
    </dgm:pt>
    <dgm:pt modelId="{D82D8089-0202-42D1-969F-77684DBC935D}">
      <dgm:prSet/>
      <dgm:spPr/>
      <dgm:t>
        <a:bodyPr/>
        <a:lstStyle/>
        <a:p>
          <a:pPr rtl="0"/>
          <a:r>
            <a:rPr lang="en-US" b="0" dirty="0" smtClean="0"/>
            <a:t>March 2005</a:t>
          </a:r>
          <a:endParaRPr lang="en-US" dirty="0"/>
        </a:p>
      </dgm:t>
    </dgm:pt>
    <dgm:pt modelId="{32118F4E-91BC-4B9F-AD2F-D46884B87DB9}" type="parTrans" cxnId="{4265A546-FD9D-4945-91B9-64124E8376C5}">
      <dgm:prSet/>
      <dgm:spPr/>
      <dgm:t>
        <a:bodyPr/>
        <a:lstStyle/>
        <a:p>
          <a:endParaRPr lang="en-US"/>
        </a:p>
      </dgm:t>
    </dgm:pt>
    <dgm:pt modelId="{17BDF29E-CCBC-44EE-A536-A12C15A2F02F}" type="sibTrans" cxnId="{4265A546-FD9D-4945-91B9-64124E8376C5}">
      <dgm:prSet/>
      <dgm:spPr/>
      <dgm:t>
        <a:bodyPr/>
        <a:lstStyle/>
        <a:p>
          <a:endParaRPr lang="en-US"/>
        </a:p>
      </dgm:t>
    </dgm:pt>
    <dgm:pt modelId="{9B8E7D29-AE73-4DD9-A11C-052AC10A3CBB}">
      <dgm:prSet/>
      <dgm:spPr/>
      <dgm:t>
        <a:bodyPr/>
        <a:lstStyle/>
        <a:p>
          <a:pPr rtl="0"/>
          <a:r>
            <a:rPr lang="en-US" b="0" dirty="0" smtClean="0"/>
            <a:t>Renamed to Open Vulnerability and Assessment Language</a:t>
          </a:r>
          <a:endParaRPr lang="en-US" dirty="0"/>
        </a:p>
      </dgm:t>
    </dgm:pt>
    <dgm:pt modelId="{D2359C7A-39A2-4894-875D-9D23B1306665}" type="parTrans" cxnId="{F5C5AD5F-91B2-40EF-BC3E-FB9311A08B07}">
      <dgm:prSet/>
      <dgm:spPr/>
      <dgm:t>
        <a:bodyPr/>
        <a:lstStyle/>
        <a:p>
          <a:endParaRPr lang="en-US"/>
        </a:p>
      </dgm:t>
    </dgm:pt>
    <dgm:pt modelId="{3369033C-0DCB-442F-8B10-89570AE81567}" type="sibTrans" cxnId="{F5C5AD5F-91B2-40EF-BC3E-FB9311A08B07}">
      <dgm:prSet/>
      <dgm:spPr/>
      <dgm:t>
        <a:bodyPr/>
        <a:lstStyle/>
        <a:p>
          <a:endParaRPr lang="en-US"/>
        </a:p>
      </dgm:t>
    </dgm:pt>
    <dgm:pt modelId="{90AC302F-685A-43AB-9163-42846EBBD167}">
      <dgm:prSet/>
      <dgm:spPr/>
      <dgm:t>
        <a:bodyPr/>
        <a:lstStyle/>
        <a:p>
          <a:pPr rtl="0"/>
          <a:r>
            <a:rPr lang="en-US" b="0" smtClean="0"/>
            <a:t>July 18, 2005</a:t>
          </a:r>
          <a:endParaRPr lang="en-US"/>
        </a:p>
      </dgm:t>
    </dgm:pt>
    <dgm:pt modelId="{E3CBD463-6AE6-497F-8E05-EAEB991F32D9}" type="parTrans" cxnId="{CDA00943-602A-456A-A361-6955A1F992A8}">
      <dgm:prSet/>
      <dgm:spPr/>
      <dgm:t>
        <a:bodyPr/>
        <a:lstStyle/>
        <a:p>
          <a:endParaRPr lang="en-US"/>
        </a:p>
      </dgm:t>
    </dgm:pt>
    <dgm:pt modelId="{3F3E1F1D-BC0F-4577-A783-639795660FDE}" type="sibTrans" cxnId="{CDA00943-602A-456A-A361-6955A1F992A8}">
      <dgm:prSet/>
      <dgm:spPr/>
      <dgm:t>
        <a:bodyPr/>
        <a:lstStyle/>
        <a:p>
          <a:endParaRPr lang="en-US"/>
        </a:p>
      </dgm:t>
    </dgm:pt>
    <dgm:pt modelId="{85F404CB-740F-46F1-A5AC-42AE48F0051B}">
      <dgm:prSet/>
      <dgm:spPr/>
      <dgm:t>
        <a:bodyPr/>
        <a:lstStyle/>
        <a:p>
          <a:pPr rtl="0"/>
          <a:r>
            <a:rPr lang="en-US" b="0" smtClean="0"/>
            <a:t>First Developer Days</a:t>
          </a:r>
          <a:endParaRPr lang="en-US"/>
        </a:p>
      </dgm:t>
    </dgm:pt>
    <dgm:pt modelId="{49185586-CD03-4EA5-96C5-F85652F3B04A}" type="parTrans" cxnId="{83DBC14B-128F-4031-BF73-4702C2BA8FE0}">
      <dgm:prSet/>
      <dgm:spPr/>
      <dgm:t>
        <a:bodyPr/>
        <a:lstStyle/>
        <a:p>
          <a:endParaRPr lang="en-US"/>
        </a:p>
      </dgm:t>
    </dgm:pt>
    <dgm:pt modelId="{60AF6A08-06F1-4C6C-B4C9-2BA02E1C390B}" type="sibTrans" cxnId="{83DBC14B-128F-4031-BF73-4702C2BA8FE0}">
      <dgm:prSet/>
      <dgm:spPr/>
      <dgm:t>
        <a:bodyPr/>
        <a:lstStyle/>
        <a:p>
          <a:endParaRPr lang="en-US"/>
        </a:p>
      </dgm:t>
    </dgm:pt>
    <dgm:pt modelId="{757D6475-2AB7-4987-B15C-9F8D1118B3FC}">
      <dgm:prSet/>
      <dgm:spPr/>
      <dgm:t>
        <a:bodyPr/>
        <a:lstStyle/>
        <a:p>
          <a:pPr rtl="0"/>
          <a:r>
            <a:rPr lang="en-US" b="0" smtClean="0"/>
            <a:t>December 2, 2005</a:t>
          </a:r>
          <a:endParaRPr lang="en-US"/>
        </a:p>
      </dgm:t>
    </dgm:pt>
    <dgm:pt modelId="{4E688A01-F554-410B-9652-57A65237BDEF}" type="parTrans" cxnId="{B29145E4-036B-4C96-8FD6-D106DB6CEB55}">
      <dgm:prSet/>
      <dgm:spPr/>
      <dgm:t>
        <a:bodyPr/>
        <a:lstStyle/>
        <a:p>
          <a:endParaRPr lang="en-US"/>
        </a:p>
      </dgm:t>
    </dgm:pt>
    <dgm:pt modelId="{590A3D44-9299-43D5-8E02-DDFD8ED668F4}" type="sibTrans" cxnId="{B29145E4-036B-4C96-8FD6-D106DB6CEB55}">
      <dgm:prSet/>
      <dgm:spPr/>
      <dgm:t>
        <a:bodyPr/>
        <a:lstStyle/>
        <a:p>
          <a:endParaRPr lang="en-US"/>
        </a:p>
      </dgm:t>
    </dgm:pt>
    <dgm:pt modelId="{72E20184-6DDC-4D5E-AA85-867AE9FE02E9}">
      <dgm:prSet/>
      <dgm:spPr/>
      <dgm:t>
        <a:bodyPr/>
        <a:lstStyle/>
        <a:p>
          <a:pPr rtl="0"/>
          <a:r>
            <a:rPr lang="en-US" b="0" smtClean="0"/>
            <a:t>Version 4.2</a:t>
          </a:r>
          <a:endParaRPr lang="en-US"/>
        </a:p>
      </dgm:t>
    </dgm:pt>
    <dgm:pt modelId="{16EB01BC-DD37-4A23-8A38-E72DCECDC193}" type="parTrans" cxnId="{1AB409C9-BFE5-4CAC-9868-E97C2D1D4357}">
      <dgm:prSet/>
      <dgm:spPr/>
      <dgm:t>
        <a:bodyPr/>
        <a:lstStyle/>
        <a:p>
          <a:endParaRPr lang="en-US"/>
        </a:p>
      </dgm:t>
    </dgm:pt>
    <dgm:pt modelId="{CF88F497-AE0E-40AB-B0D2-85B609311B0D}" type="sibTrans" cxnId="{1AB409C9-BFE5-4CAC-9868-E97C2D1D4357}">
      <dgm:prSet/>
      <dgm:spPr/>
      <dgm:t>
        <a:bodyPr/>
        <a:lstStyle/>
        <a:p>
          <a:endParaRPr lang="en-US"/>
        </a:p>
      </dgm:t>
    </dgm:pt>
    <dgm:pt modelId="{C2E6FB8A-E277-46B8-81ED-381F17D93BD0}" type="pres">
      <dgm:prSet presAssocID="{B54F07BD-7D93-45C8-BDCC-10331419C3C0}" presName="Name0" presStyleCnt="0">
        <dgm:presLayoutVars>
          <dgm:dir/>
          <dgm:animLvl val="lvl"/>
          <dgm:resizeHandles val="exact"/>
        </dgm:presLayoutVars>
      </dgm:prSet>
      <dgm:spPr/>
      <dgm:t>
        <a:bodyPr/>
        <a:lstStyle/>
        <a:p>
          <a:endParaRPr lang="en-US"/>
        </a:p>
      </dgm:t>
    </dgm:pt>
    <dgm:pt modelId="{AF237532-70D6-47FA-BE53-232C7B4536BD}" type="pres">
      <dgm:prSet presAssocID="{49F18EEB-81AC-4A3E-ADF5-2B6026F02A1C}" presName="linNode" presStyleCnt="0"/>
      <dgm:spPr/>
    </dgm:pt>
    <dgm:pt modelId="{1292665F-24C2-4115-AEA0-761F9539683E}" type="pres">
      <dgm:prSet presAssocID="{49F18EEB-81AC-4A3E-ADF5-2B6026F02A1C}" presName="parentText" presStyleLbl="node1" presStyleIdx="0" presStyleCnt="10">
        <dgm:presLayoutVars>
          <dgm:chMax val="1"/>
          <dgm:bulletEnabled val="1"/>
        </dgm:presLayoutVars>
      </dgm:prSet>
      <dgm:spPr/>
      <dgm:t>
        <a:bodyPr/>
        <a:lstStyle/>
        <a:p>
          <a:endParaRPr lang="en-US"/>
        </a:p>
      </dgm:t>
    </dgm:pt>
    <dgm:pt modelId="{3CECDD64-5BD1-40FA-B6C0-0A3DB2880538}" type="pres">
      <dgm:prSet presAssocID="{49F18EEB-81AC-4A3E-ADF5-2B6026F02A1C}" presName="descendantText" presStyleLbl="alignAccFollowNode1" presStyleIdx="0" presStyleCnt="10">
        <dgm:presLayoutVars>
          <dgm:bulletEnabled val="1"/>
        </dgm:presLayoutVars>
      </dgm:prSet>
      <dgm:spPr/>
      <dgm:t>
        <a:bodyPr/>
        <a:lstStyle/>
        <a:p>
          <a:endParaRPr lang="en-US"/>
        </a:p>
      </dgm:t>
    </dgm:pt>
    <dgm:pt modelId="{21D6F2B7-03FB-476D-A324-06825D16DCCF}" type="pres">
      <dgm:prSet presAssocID="{89AB8545-2043-4CD8-8C36-3C5BD036A68D}" presName="sp" presStyleCnt="0"/>
      <dgm:spPr/>
    </dgm:pt>
    <dgm:pt modelId="{B40B4D14-D4F2-440D-8952-BB5FCB396A88}" type="pres">
      <dgm:prSet presAssocID="{A8933792-C46F-4A02-A0B4-BD8DF49A7BFB}" presName="linNode" presStyleCnt="0"/>
      <dgm:spPr/>
    </dgm:pt>
    <dgm:pt modelId="{BCA0C057-74CA-4B12-BB28-CAD50BC08479}" type="pres">
      <dgm:prSet presAssocID="{A8933792-C46F-4A02-A0B4-BD8DF49A7BFB}" presName="parentText" presStyleLbl="node1" presStyleIdx="1" presStyleCnt="10">
        <dgm:presLayoutVars>
          <dgm:chMax val="1"/>
          <dgm:bulletEnabled val="1"/>
        </dgm:presLayoutVars>
      </dgm:prSet>
      <dgm:spPr/>
      <dgm:t>
        <a:bodyPr/>
        <a:lstStyle/>
        <a:p>
          <a:endParaRPr lang="en-US"/>
        </a:p>
      </dgm:t>
    </dgm:pt>
    <dgm:pt modelId="{92AF2BA4-B07A-4D84-A9C0-2D8203A9D0AD}" type="pres">
      <dgm:prSet presAssocID="{A8933792-C46F-4A02-A0B4-BD8DF49A7BFB}" presName="descendantText" presStyleLbl="alignAccFollowNode1" presStyleIdx="1" presStyleCnt="10">
        <dgm:presLayoutVars>
          <dgm:bulletEnabled val="1"/>
        </dgm:presLayoutVars>
      </dgm:prSet>
      <dgm:spPr/>
      <dgm:t>
        <a:bodyPr/>
        <a:lstStyle/>
        <a:p>
          <a:endParaRPr lang="en-US"/>
        </a:p>
      </dgm:t>
    </dgm:pt>
    <dgm:pt modelId="{40985ADB-F726-4FBB-8F4E-4FE669B4C7DC}" type="pres">
      <dgm:prSet presAssocID="{A5C1FEAC-CAF9-470C-86E5-CE3DA9EDCF47}" presName="sp" presStyleCnt="0"/>
      <dgm:spPr/>
    </dgm:pt>
    <dgm:pt modelId="{19530906-F79C-4308-9B77-EB081CB84A61}" type="pres">
      <dgm:prSet presAssocID="{936B111E-E7DA-44B6-B8CC-8A94BE08DB68}" presName="linNode" presStyleCnt="0"/>
      <dgm:spPr/>
    </dgm:pt>
    <dgm:pt modelId="{1C2C43CC-B6B6-4326-821A-0C033E9E9C3B}" type="pres">
      <dgm:prSet presAssocID="{936B111E-E7DA-44B6-B8CC-8A94BE08DB68}" presName="parentText" presStyleLbl="node1" presStyleIdx="2" presStyleCnt="10">
        <dgm:presLayoutVars>
          <dgm:chMax val="1"/>
          <dgm:bulletEnabled val="1"/>
        </dgm:presLayoutVars>
      </dgm:prSet>
      <dgm:spPr/>
      <dgm:t>
        <a:bodyPr/>
        <a:lstStyle/>
        <a:p>
          <a:endParaRPr lang="en-US"/>
        </a:p>
      </dgm:t>
    </dgm:pt>
    <dgm:pt modelId="{9891178A-7E20-4138-AE6B-EAD817DA313E}" type="pres">
      <dgm:prSet presAssocID="{936B111E-E7DA-44B6-B8CC-8A94BE08DB68}" presName="descendantText" presStyleLbl="alignAccFollowNode1" presStyleIdx="2" presStyleCnt="10">
        <dgm:presLayoutVars>
          <dgm:bulletEnabled val="1"/>
        </dgm:presLayoutVars>
      </dgm:prSet>
      <dgm:spPr/>
      <dgm:t>
        <a:bodyPr/>
        <a:lstStyle/>
        <a:p>
          <a:endParaRPr lang="en-US"/>
        </a:p>
      </dgm:t>
    </dgm:pt>
    <dgm:pt modelId="{5CF58569-02B3-436D-B36E-07B204612B76}" type="pres">
      <dgm:prSet presAssocID="{6C7991FD-5449-4517-8AE6-5F2F82BECC16}" presName="sp" presStyleCnt="0"/>
      <dgm:spPr/>
    </dgm:pt>
    <dgm:pt modelId="{DC7B391D-3973-4CB8-A932-BF0D4F29212F}" type="pres">
      <dgm:prSet presAssocID="{97E84F31-A8FB-4809-96E0-5DB5C4790150}" presName="linNode" presStyleCnt="0"/>
      <dgm:spPr/>
    </dgm:pt>
    <dgm:pt modelId="{3A8D1706-C45A-485D-8661-2FF73C5A1540}" type="pres">
      <dgm:prSet presAssocID="{97E84F31-A8FB-4809-96E0-5DB5C4790150}" presName="parentText" presStyleLbl="node1" presStyleIdx="3" presStyleCnt="10">
        <dgm:presLayoutVars>
          <dgm:chMax val="1"/>
          <dgm:bulletEnabled val="1"/>
        </dgm:presLayoutVars>
      </dgm:prSet>
      <dgm:spPr/>
      <dgm:t>
        <a:bodyPr/>
        <a:lstStyle/>
        <a:p>
          <a:endParaRPr lang="en-US"/>
        </a:p>
      </dgm:t>
    </dgm:pt>
    <dgm:pt modelId="{786EE64F-B71C-4DD9-AF06-AA05DE7B84A3}" type="pres">
      <dgm:prSet presAssocID="{97E84F31-A8FB-4809-96E0-5DB5C4790150}" presName="descendantText" presStyleLbl="alignAccFollowNode1" presStyleIdx="3" presStyleCnt="10">
        <dgm:presLayoutVars>
          <dgm:bulletEnabled val="1"/>
        </dgm:presLayoutVars>
      </dgm:prSet>
      <dgm:spPr/>
      <dgm:t>
        <a:bodyPr/>
        <a:lstStyle/>
        <a:p>
          <a:endParaRPr lang="en-US"/>
        </a:p>
      </dgm:t>
    </dgm:pt>
    <dgm:pt modelId="{3CCDE1F7-43E1-4A51-A545-BBC609CE174C}" type="pres">
      <dgm:prSet presAssocID="{537269B6-A109-4963-9A99-B0F89B92937B}" presName="sp" presStyleCnt="0"/>
      <dgm:spPr/>
    </dgm:pt>
    <dgm:pt modelId="{0F87B659-34AA-48DA-8D8E-186D9CE7643C}" type="pres">
      <dgm:prSet presAssocID="{9242DBEB-912D-4D0C-B9FD-E77253BA8440}" presName="linNode" presStyleCnt="0"/>
      <dgm:spPr/>
    </dgm:pt>
    <dgm:pt modelId="{FCA80717-65C5-4718-B3E2-0EF3B4087D04}" type="pres">
      <dgm:prSet presAssocID="{9242DBEB-912D-4D0C-B9FD-E77253BA8440}" presName="parentText" presStyleLbl="node1" presStyleIdx="4" presStyleCnt="10">
        <dgm:presLayoutVars>
          <dgm:chMax val="1"/>
          <dgm:bulletEnabled val="1"/>
        </dgm:presLayoutVars>
      </dgm:prSet>
      <dgm:spPr/>
      <dgm:t>
        <a:bodyPr/>
        <a:lstStyle/>
        <a:p>
          <a:endParaRPr lang="en-US"/>
        </a:p>
      </dgm:t>
    </dgm:pt>
    <dgm:pt modelId="{3BFB9F90-E455-423C-8835-AE985055EFAF}" type="pres">
      <dgm:prSet presAssocID="{9242DBEB-912D-4D0C-B9FD-E77253BA8440}" presName="descendantText" presStyleLbl="alignAccFollowNode1" presStyleIdx="4" presStyleCnt="10">
        <dgm:presLayoutVars>
          <dgm:bulletEnabled val="1"/>
        </dgm:presLayoutVars>
      </dgm:prSet>
      <dgm:spPr/>
      <dgm:t>
        <a:bodyPr/>
        <a:lstStyle/>
        <a:p>
          <a:endParaRPr lang="en-US"/>
        </a:p>
      </dgm:t>
    </dgm:pt>
    <dgm:pt modelId="{08C8AFF7-E21C-4556-98B5-4859D1BF8919}" type="pres">
      <dgm:prSet presAssocID="{AB55DCB1-6AFB-47D5-ADF6-9ED8FFA54C8F}" presName="sp" presStyleCnt="0"/>
      <dgm:spPr/>
    </dgm:pt>
    <dgm:pt modelId="{A58ABEA9-6626-4C44-B67D-B67B669B26C6}" type="pres">
      <dgm:prSet presAssocID="{CB89DC51-4936-4A4A-A019-EE466872E6AF}" presName="linNode" presStyleCnt="0"/>
      <dgm:spPr/>
    </dgm:pt>
    <dgm:pt modelId="{CBF04608-FEE8-4AFB-B8B8-AE9C4D93A32B}" type="pres">
      <dgm:prSet presAssocID="{CB89DC51-4936-4A4A-A019-EE466872E6AF}" presName="parentText" presStyleLbl="node1" presStyleIdx="5" presStyleCnt="10">
        <dgm:presLayoutVars>
          <dgm:chMax val="1"/>
          <dgm:bulletEnabled val="1"/>
        </dgm:presLayoutVars>
      </dgm:prSet>
      <dgm:spPr/>
      <dgm:t>
        <a:bodyPr/>
        <a:lstStyle/>
        <a:p>
          <a:endParaRPr lang="en-US"/>
        </a:p>
      </dgm:t>
    </dgm:pt>
    <dgm:pt modelId="{AA5585E8-45A3-42BF-BB1B-7A2C6800386E}" type="pres">
      <dgm:prSet presAssocID="{CB89DC51-4936-4A4A-A019-EE466872E6AF}" presName="descendantText" presStyleLbl="alignAccFollowNode1" presStyleIdx="5" presStyleCnt="10">
        <dgm:presLayoutVars>
          <dgm:bulletEnabled val="1"/>
        </dgm:presLayoutVars>
      </dgm:prSet>
      <dgm:spPr/>
      <dgm:t>
        <a:bodyPr/>
        <a:lstStyle/>
        <a:p>
          <a:endParaRPr lang="en-US"/>
        </a:p>
      </dgm:t>
    </dgm:pt>
    <dgm:pt modelId="{5F045855-02C2-416A-8D58-DA0244779424}" type="pres">
      <dgm:prSet presAssocID="{3949C744-7534-452D-BAB1-711DBF4634E9}" presName="sp" presStyleCnt="0"/>
      <dgm:spPr/>
    </dgm:pt>
    <dgm:pt modelId="{C2216FB2-B9FF-41E6-A2A5-6A97EFE37CBE}" type="pres">
      <dgm:prSet presAssocID="{33DA245D-8225-427C-9599-702C46562D70}" presName="linNode" presStyleCnt="0"/>
      <dgm:spPr/>
    </dgm:pt>
    <dgm:pt modelId="{A7037371-7DEF-4044-8B97-5CD4DCE1B334}" type="pres">
      <dgm:prSet presAssocID="{33DA245D-8225-427C-9599-702C46562D70}" presName="parentText" presStyleLbl="node1" presStyleIdx="6" presStyleCnt="10">
        <dgm:presLayoutVars>
          <dgm:chMax val="1"/>
          <dgm:bulletEnabled val="1"/>
        </dgm:presLayoutVars>
      </dgm:prSet>
      <dgm:spPr/>
      <dgm:t>
        <a:bodyPr/>
        <a:lstStyle/>
        <a:p>
          <a:endParaRPr lang="en-US"/>
        </a:p>
      </dgm:t>
    </dgm:pt>
    <dgm:pt modelId="{D78EDB65-208B-49A0-8146-E24C5CC4CC30}" type="pres">
      <dgm:prSet presAssocID="{33DA245D-8225-427C-9599-702C46562D70}" presName="descendantText" presStyleLbl="alignAccFollowNode1" presStyleIdx="6" presStyleCnt="10">
        <dgm:presLayoutVars>
          <dgm:bulletEnabled val="1"/>
        </dgm:presLayoutVars>
      </dgm:prSet>
      <dgm:spPr/>
      <dgm:t>
        <a:bodyPr/>
        <a:lstStyle/>
        <a:p>
          <a:endParaRPr lang="en-US"/>
        </a:p>
      </dgm:t>
    </dgm:pt>
    <dgm:pt modelId="{D4F69F19-43D9-4A5D-9621-30C9899C988F}" type="pres">
      <dgm:prSet presAssocID="{BF203A1F-FCF5-4FC0-B375-26C17987A1C0}" presName="sp" presStyleCnt="0"/>
      <dgm:spPr/>
    </dgm:pt>
    <dgm:pt modelId="{FB0E7E85-3228-4E28-8719-96799827FC57}" type="pres">
      <dgm:prSet presAssocID="{D82D8089-0202-42D1-969F-77684DBC935D}" presName="linNode" presStyleCnt="0"/>
      <dgm:spPr/>
    </dgm:pt>
    <dgm:pt modelId="{59A400F8-28E6-48E7-B8EB-6836FFBDF706}" type="pres">
      <dgm:prSet presAssocID="{D82D8089-0202-42D1-969F-77684DBC935D}" presName="parentText" presStyleLbl="node1" presStyleIdx="7" presStyleCnt="10">
        <dgm:presLayoutVars>
          <dgm:chMax val="1"/>
          <dgm:bulletEnabled val="1"/>
        </dgm:presLayoutVars>
      </dgm:prSet>
      <dgm:spPr/>
      <dgm:t>
        <a:bodyPr/>
        <a:lstStyle/>
        <a:p>
          <a:endParaRPr lang="en-US"/>
        </a:p>
      </dgm:t>
    </dgm:pt>
    <dgm:pt modelId="{F3159D34-AAAA-4BFD-A38B-32B8A5E6D00F}" type="pres">
      <dgm:prSet presAssocID="{D82D8089-0202-42D1-969F-77684DBC935D}" presName="descendantText" presStyleLbl="alignAccFollowNode1" presStyleIdx="7" presStyleCnt="10">
        <dgm:presLayoutVars>
          <dgm:bulletEnabled val="1"/>
        </dgm:presLayoutVars>
      </dgm:prSet>
      <dgm:spPr/>
      <dgm:t>
        <a:bodyPr/>
        <a:lstStyle/>
        <a:p>
          <a:endParaRPr lang="en-US"/>
        </a:p>
      </dgm:t>
    </dgm:pt>
    <dgm:pt modelId="{35E460AA-5A90-4209-99ED-305557ADEBF8}" type="pres">
      <dgm:prSet presAssocID="{17BDF29E-CCBC-44EE-A536-A12C15A2F02F}" presName="sp" presStyleCnt="0"/>
      <dgm:spPr/>
    </dgm:pt>
    <dgm:pt modelId="{74970482-3BBB-4060-9F98-729F69910740}" type="pres">
      <dgm:prSet presAssocID="{90AC302F-685A-43AB-9163-42846EBBD167}" presName="linNode" presStyleCnt="0"/>
      <dgm:spPr/>
    </dgm:pt>
    <dgm:pt modelId="{F889CAF2-3D01-49F9-8D8D-EC5AFA55CB76}" type="pres">
      <dgm:prSet presAssocID="{90AC302F-685A-43AB-9163-42846EBBD167}" presName="parentText" presStyleLbl="node1" presStyleIdx="8" presStyleCnt="10">
        <dgm:presLayoutVars>
          <dgm:chMax val="1"/>
          <dgm:bulletEnabled val="1"/>
        </dgm:presLayoutVars>
      </dgm:prSet>
      <dgm:spPr/>
      <dgm:t>
        <a:bodyPr/>
        <a:lstStyle/>
        <a:p>
          <a:endParaRPr lang="en-US"/>
        </a:p>
      </dgm:t>
    </dgm:pt>
    <dgm:pt modelId="{106525DF-6B75-451D-9D5A-49F1DE95FB96}" type="pres">
      <dgm:prSet presAssocID="{90AC302F-685A-43AB-9163-42846EBBD167}" presName="descendantText" presStyleLbl="alignAccFollowNode1" presStyleIdx="8" presStyleCnt="10">
        <dgm:presLayoutVars>
          <dgm:bulletEnabled val="1"/>
        </dgm:presLayoutVars>
      </dgm:prSet>
      <dgm:spPr/>
      <dgm:t>
        <a:bodyPr/>
        <a:lstStyle/>
        <a:p>
          <a:endParaRPr lang="en-US"/>
        </a:p>
      </dgm:t>
    </dgm:pt>
    <dgm:pt modelId="{CFA98169-1CC3-450C-AA90-0AC60C0C97CA}" type="pres">
      <dgm:prSet presAssocID="{3F3E1F1D-BC0F-4577-A783-639795660FDE}" presName="sp" presStyleCnt="0"/>
      <dgm:spPr/>
    </dgm:pt>
    <dgm:pt modelId="{5D6100E6-AFBB-437A-B25F-F0D683DB4C28}" type="pres">
      <dgm:prSet presAssocID="{757D6475-2AB7-4987-B15C-9F8D1118B3FC}" presName="linNode" presStyleCnt="0"/>
      <dgm:spPr/>
    </dgm:pt>
    <dgm:pt modelId="{DD5FD9F3-97BE-42FF-ACA3-D7BC9351277D}" type="pres">
      <dgm:prSet presAssocID="{757D6475-2AB7-4987-B15C-9F8D1118B3FC}" presName="parentText" presStyleLbl="node1" presStyleIdx="9" presStyleCnt="10">
        <dgm:presLayoutVars>
          <dgm:chMax val="1"/>
          <dgm:bulletEnabled val="1"/>
        </dgm:presLayoutVars>
      </dgm:prSet>
      <dgm:spPr/>
      <dgm:t>
        <a:bodyPr/>
        <a:lstStyle/>
        <a:p>
          <a:endParaRPr lang="en-US"/>
        </a:p>
      </dgm:t>
    </dgm:pt>
    <dgm:pt modelId="{94819612-3E60-40CD-B9C4-E40ACC95D6A5}" type="pres">
      <dgm:prSet presAssocID="{757D6475-2AB7-4987-B15C-9F8D1118B3FC}" presName="descendantText" presStyleLbl="alignAccFollowNode1" presStyleIdx="9" presStyleCnt="10">
        <dgm:presLayoutVars>
          <dgm:bulletEnabled val="1"/>
        </dgm:presLayoutVars>
      </dgm:prSet>
      <dgm:spPr/>
      <dgm:t>
        <a:bodyPr/>
        <a:lstStyle/>
        <a:p>
          <a:endParaRPr lang="en-US"/>
        </a:p>
      </dgm:t>
    </dgm:pt>
  </dgm:ptLst>
  <dgm:cxnLst>
    <dgm:cxn modelId="{011DA5BC-32D2-4AED-9AF8-4FB96EDC8188}" type="presOf" srcId="{97E84F31-A8FB-4809-96E0-5DB5C4790150}" destId="{3A8D1706-C45A-485D-8661-2FF73C5A1540}" srcOrd="0" destOrd="0" presId="urn:microsoft.com/office/officeart/2005/8/layout/vList5"/>
    <dgm:cxn modelId="{CED7E13A-8E8B-4194-800A-8F91E7CD6AA3}" srcId="{CB89DC51-4936-4A4A-A019-EE466872E6AF}" destId="{AF372138-64AB-4BCF-9BB0-13F06F3550AC}" srcOrd="0" destOrd="0" parTransId="{70C46BDB-0373-4488-A514-0A068E5E1BAC}" sibTransId="{E05E79CD-72C9-4E18-A039-BDAE56647422}"/>
    <dgm:cxn modelId="{5CC60144-73C0-4E46-B019-8546274B2A88}" srcId="{A8933792-C46F-4A02-A0B4-BD8DF49A7BFB}" destId="{A078BB36-2850-44DD-88D1-D54AFDF6A4D2}" srcOrd="0" destOrd="0" parTransId="{EF8DEA4F-975D-4C5A-B1CC-C5F20255895B}" sibTransId="{F3F7306E-EE16-4C6D-98ED-BD659AB13DF2}"/>
    <dgm:cxn modelId="{19FBE20D-C49A-4C11-AFC9-8FCFAF014C3E}" srcId="{B54F07BD-7D93-45C8-BDCC-10331419C3C0}" destId="{97E84F31-A8FB-4809-96E0-5DB5C4790150}" srcOrd="3" destOrd="0" parTransId="{5B10CB13-6A95-46FF-B61C-2F4A31A17279}" sibTransId="{537269B6-A109-4963-9A99-B0F89B92937B}"/>
    <dgm:cxn modelId="{AF4CA098-1108-4ECB-9701-9261B3EA17C0}" type="presOf" srcId="{49F18EEB-81AC-4A3E-ADF5-2B6026F02A1C}" destId="{1292665F-24C2-4115-AEA0-761F9539683E}" srcOrd="0" destOrd="0" presId="urn:microsoft.com/office/officeart/2005/8/layout/vList5"/>
    <dgm:cxn modelId="{C8ECA02C-F64D-4B76-AAAA-E65EE1945024}" type="presOf" srcId="{CB89DC51-4936-4A4A-A019-EE466872E6AF}" destId="{CBF04608-FEE8-4AFB-B8B8-AE9C4D93A32B}" srcOrd="0" destOrd="0" presId="urn:microsoft.com/office/officeart/2005/8/layout/vList5"/>
    <dgm:cxn modelId="{5A92C55E-050E-4E7B-A768-A90CA1F9A723}" srcId="{49F18EEB-81AC-4A3E-ADF5-2B6026F02A1C}" destId="{CD23E2AE-AAB3-42FB-98D9-C53015BA56CB}" srcOrd="0" destOrd="0" parTransId="{37FD7B27-8B3D-427B-A19C-B568AE60B599}" sibTransId="{8B75E421-9F9A-4E2D-8061-F320ACDEE932}"/>
    <dgm:cxn modelId="{DCF6086C-E11A-4B3D-BD98-A1035B27E660}" srcId="{33DA245D-8225-427C-9599-702C46562D70}" destId="{C34D4A97-901D-4B9C-94C1-DCAB870B0B85}" srcOrd="0" destOrd="0" parTransId="{EB0837CB-5620-4F3B-BC20-32CF0B2B1936}" sibTransId="{0EDE6DEC-D245-464F-8BDD-1CE6E82A3BD4}"/>
    <dgm:cxn modelId="{0777F522-1643-462E-BA13-BE3B30AF12AC}" srcId="{97E84F31-A8FB-4809-96E0-5DB5C4790150}" destId="{C8577FB2-5D35-4484-A0C1-6C5087D175C5}" srcOrd="0" destOrd="0" parTransId="{B16F0922-12CC-464D-9964-1A974F901D30}" sibTransId="{0814092B-C26F-413C-ABE3-BBF09443ED61}"/>
    <dgm:cxn modelId="{BDE97A92-4014-4A07-B80A-059E4B7387E5}" type="presOf" srcId="{3C64A337-1F08-45BC-9FBD-C75895935D1F}" destId="{3BFB9F90-E455-423C-8835-AE985055EFAF}" srcOrd="0" destOrd="0" presId="urn:microsoft.com/office/officeart/2005/8/layout/vList5"/>
    <dgm:cxn modelId="{CDA00943-602A-456A-A361-6955A1F992A8}" srcId="{B54F07BD-7D93-45C8-BDCC-10331419C3C0}" destId="{90AC302F-685A-43AB-9163-42846EBBD167}" srcOrd="8" destOrd="0" parTransId="{E3CBD463-6AE6-497F-8E05-EAEB991F32D9}" sibTransId="{3F3E1F1D-BC0F-4577-A783-639795660FDE}"/>
    <dgm:cxn modelId="{7BEEC1ED-B175-418C-B3CF-F7703CF034EE}" type="presOf" srcId="{A8933792-C46F-4A02-A0B4-BD8DF49A7BFB}" destId="{BCA0C057-74CA-4B12-BB28-CAD50BC08479}" srcOrd="0" destOrd="0" presId="urn:microsoft.com/office/officeart/2005/8/layout/vList5"/>
    <dgm:cxn modelId="{CD556065-504C-449F-995E-1396442F06C4}" type="presOf" srcId="{C34D4A97-901D-4B9C-94C1-DCAB870B0B85}" destId="{D78EDB65-208B-49A0-8146-E24C5CC4CC30}" srcOrd="0" destOrd="0" presId="urn:microsoft.com/office/officeart/2005/8/layout/vList5"/>
    <dgm:cxn modelId="{58A6BD84-4D9D-4AD6-BE32-78EED236713C}" type="presOf" srcId="{33DA245D-8225-427C-9599-702C46562D70}" destId="{A7037371-7DEF-4044-8B97-5CD4DCE1B334}" srcOrd="0" destOrd="0" presId="urn:microsoft.com/office/officeart/2005/8/layout/vList5"/>
    <dgm:cxn modelId="{F5C5AD5F-91B2-40EF-BC3E-FB9311A08B07}" srcId="{D82D8089-0202-42D1-969F-77684DBC935D}" destId="{9B8E7D29-AE73-4DD9-A11C-052AC10A3CBB}" srcOrd="0" destOrd="0" parTransId="{D2359C7A-39A2-4894-875D-9D23B1306665}" sibTransId="{3369033C-0DCB-442F-8B10-89570AE81567}"/>
    <dgm:cxn modelId="{AE5A8C70-1C4C-45A7-95B3-E146358AD290}" srcId="{936B111E-E7DA-44B6-B8CC-8A94BE08DB68}" destId="{F44BFB14-2A95-430B-BAD3-F9D0B02F8466}" srcOrd="0" destOrd="0" parTransId="{029570D3-D256-429D-A29E-2A86DDDEEA2F}" sibTransId="{CF1E97F3-95A6-40AA-B1A4-0D78549FE77F}"/>
    <dgm:cxn modelId="{DC2B4A62-6080-417D-BE21-49E93D25B3B2}" type="presOf" srcId="{90AC302F-685A-43AB-9163-42846EBBD167}" destId="{F889CAF2-3D01-49F9-8D8D-EC5AFA55CB76}" srcOrd="0" destOrd="0" presId="urn:microsoft.com/office/officeart/2005/8/layout/vList5"/>
    <dgm:cxn modelId="{1DB6E78A-FEFC-4320-A369-56E7C65CA043}" srcId="{B54F07BD-7D93-45C8-BDCC-10331419C3C0}" destId="{9242DBEB-912D-4D0C-B9FD-E77253BA8440}" srcOrd="4" destOrd="0" parTransId="{913ED4E1-51BB-4AC5-9352-A23C1758A845}" sibTransId="{AB55DCB1-6AFB-47D5-ADF6-9ED8FFA54C8F}"/>
    <dgm:cxn modelId="{96655584-B354-40C4-9C30-F7157BCF9FCA}" srcId="{B54F07BD-7D93-45C8-BDCC-10331419C3C0}" destId="{936B111E-E7DA-44B6-B8CC-8A94BE08DB68}" srcOrd="2" destOrd="0" parTransId="{98BC86C6-CCBB-48F7-96FC-79E3F932B407}" sibTransId="{6C7991FD-5449-4517-8AE6-5F2F82BECC16}"/>
    <dgm:cxn modelId="{9DDE1B25-662D-4A5D-AD5C-BC887FF63B83}" type="presOf" srcId="{F44BFB14-2A95-430B-BAD3-F9D0B02F8466}" destId="{9891178A-7E20-4138-AE6B-EAD817DA313E}" srcOrd="0" destOrd="0" presId="urn:microsoft.com/office/officeart/2005/8/layout/vList5"/>
    <dgm:cxn modelId="{761B7636-EFCA-480F-8DED-E028CB4EF268}" srcId="{B54F07BD-7D93-45C8-BDCC-10331419C3C0}" destId="{33DA245D-8225-427C-9599-702C46562D70}" srcOrd="6" destOrd="0" parTransId="{99527545-C52A-4F4C-8E24-21240DEB6D13}" sibTransId="{BF203A1F-FCF5-4FC0-B375-26C17987A1C0}"/>
    <dgm:cxn modelId="{D23066BF-2771-4B98-A2E1-98CFEA396FD8}" type="presOf" srcId="{9242DBEB-912D-4D0C-B9FD-E77253BA8440}" destId="{FCA80717-65C5-4718-B3E2-0EF3B4087D04}" srcOrd="0" destOrd="0" presId="urn:microsoft.com/office/officeart/2005/8/layout/vList5"/>
    <dgm:cxn modelId="{3D7276B9-DFB6-41DB-A69D-662423C1DEB8}" type="presOf" srcId="{757D6475-2AB7-4987-B15C-9F8D1118B3FC}" destId="{DD5FD9F3-97BE-42FF-ACA3-D7BC9351277D}" srcOrd="0" destOrd="0" presId="urn:microsoft.com/office/officeart/2005/8/layout/vList5"/>
    <dgm:cxn modelId="{1AB409C9-BFE5-4CAC-9868-E97C2D1D4357}" srcId="{757D6475-2AB7-4987-B15C-9F8D1118B3FC}" destId="{72E20184-6DDC-4D5E-AA85-867AE9FE02E9}" srcOrd="0" destOrd="0" parTransId="{16EB01BC-DD37-4A23-8A38-E72DCECDC193}" sibTransId="{CF88F497-AE0E-40AB-B0D2-85B609311B0D}"/>
    <dgm:cxn modelId="{4265A546-FD9D-4945-91B9-64124E8376C5}" srcId="{B54F07BD-7D93-45C8-BDCC-10331419C3C0}" destId="{D82D8089-0202-42D1-969F-77684DBC935D}" srcOrd="7" destOrd="0" parTransId="{32118F4E-91BC-4B9F-AD2F-D46884B87DB9}" sibTransId="{17BDF29E-CCBC-44EE-A536-A12C15A2F02F}"/>
    <dgm:cxn modelId="{081E8897-C40D-40D5-9EBF-7436135250F7}" type="presOf" srcId="{A078BB36-2850-44DD-88D1-D54AFDF6A4D2}" destId="{92AF2BA4-B07A-4D84-A9C0-2D8203A9D0AD}" srcOrd="0" destOrd="0" presId="urn:microsoft.com/office/officeart/2005/8/layout/vList5"/>
    <dgm:cxn modelId="{8C0C4291-32D8-43C2-BBC2-91F0FED39A68}" type="presOf" srcId="{C8577FB2-5D35-4484-A0C1-6C5087D175C5}" destId="{786EE64F-B71C-4DD9-AF06-AA05DE7B84A3}" srcOrd="0" destOrd="0" presId="urn:microsoft.com/office/officeart/2005/8/layout/vList5"/>
    <dgm:cxn modelId="{5E710362-A529-40F4-9A8F-CCD5239F41FA}" type="presOf" srcId="{72E20184-6DDC-4D5E-AA85-867AE9FE02E9}" destId="{94819612-3E60-40CD-B9C4-E40ACC95D6A5}" srcOrd="0" destOrd="0" presId="urn:microsoft.com/office/officeart/2005/8/layout/vList5"/>
    <dgm:cxn modelId="{D5BAA276-1495-4098-990A-E008B7FB19F4}" type="presOf" srcId="{936B111E-E7DA-44B6-B8CC-8A94BE08DB68}" destId="{1C2C43CC-B6B6-4326-821A-0C033E9E9C3B}" srcOrd="0" destOrd="0" presId="urn:microsoft.com/office/officeart/2005/8/layout/vList5"/>
    <dgm:cxn modelId="{450906A8-8763-4DE4-AD93-7A8DA552189A}" type="presOf" srcId="{CD23E2AE-AAB3-42FB-98D9-C53015BA56CB}" destId="{3CECDD64-5BD1-40FA-B6C0-0A3DB2880538}" srcOrd="0" destOrd="0" presId="urn:microsoft.com/office/officeart/2005/8/layout/vList5"/>
    <dgm:cxn modelId="{5354FCC7-CDED-4AB1-9816-6AAE96D5DDFE}" type="presOf" srcId="{B54F07BD-7D93-45C8-BDCC-10331419C3C0}" destId="{C2E6FB8A-E277-46B8-81ED-381F17D93BD0}" srcOrd="0" destOrd="0" presId="urn:microsoft.com/office/officeart/2005/8/layout/vList5"/>
    <dgm:cxn modelId="{83DBC14B-128F-4031-BF73-4702C2BA8FE0}" srcId="{90AC302F-685A-43AB-9163-42846EBBD167}" destId="{85F404CB-740F-46F1-A5AC-42AE48F0051B}" srcOrd="0" destOrd="0" parTransId="{49185586-CD03-4EA5-96C5-F85652F3B04A}" sibTransId="{60AF6A08-06F1-4C6C-B4C9-2BA02E1C390B}"/>
    <dgm:cxn modelId="{56DA4165-CC0B-422E-AF55-6C681F4529CD}" type="presOf" srcId="{AF372138-64AB-4BCF-9BB0-13F06F3550AC}" destId="{AA5585E8-45A3-42BF-BB1B-7A2C6800386E}" srcOrd="0" destOrd="0" presId="urn:microsoft.com/office/officeart/2005/8/layout/vList5"/>
    <dgm:cxn modelId="{9B2F9CD7-2F72-40FB-8FE2-3D4FD8CDDAC7}" type="presOf" srcId="{9B8E7D29-AE73-4DD9-A11C-052AC10A3CBB}" destId="{F3159D34-AAAA-4BFD-A38B-32B8A5E6D00F}" srcOrd="0" destOrd="0" presId="urn:microsoft.com/office/officeart/2005/8/layout/vList5"/>
    <dgm:cxn modelId="{428E5521-EE56-4594-BC42-709960DEC848}" srcId="{B54F07BD-7D93-45C8-BDCC-10331419C3C0}" destId="{49F18EEB-81AC-4A3E-ADF5-2B6026F02A1C}" srcOrd="0" destOrd="0" parTransId="{CC28F91E-9D4F-4BEB-AA51-596090342976}" sibTransId="{89AB8545-2043-4CD8-8C36-3C5BD036A68D}"/>
    <dgm:cxn modelId="{0FB14755-B036-4882-96B3-1B177824EADB}" type="presOf" srcId="{D82D8089-0202-42D1-969F-77684DBC935D}" destId="{59A400F8-28E6-48E7-B8EB-6836FFBDF706}" srcOrd="0" destOrd="0" presId="urn:microsoft.com/office/officeart/2005/8/layout/vList5"/>
    <dgm:cxn modelId="{B29145E4-036B-4C96-8FD6-D106DB6CEB55}" srcId="{B54F07BD-7D93-45C8-BDCC-10331419C3C0}" destId="{757D6475-2AB7-4987-B15C-9F8D1118B3FC}" srcOrd="9" destOrd="0" parTransId="{4E688A01-F554-410B-9652-57A65237BDEF}" sibTransId="{590A3D44-9299-43D5-8E02-DDFD8ED668F4}"/>
    <dgm:cxn modelId="{BBEE2C09-448E-46AE-8104-3F92718F9EEB}" srcId="{9242DBEB-912D-4D0C-B9FD-E77253BA8440}" destId="{3C64A337-1F08-45BC-9FBD-C75895935D1F}" srcOrd="0" destOrd="0" parTransId="{051ED758-815E-4924-AB4A-36EF43CB24D5}" sibTransId="{1208A848-8328-4D9C-B430-7681B3F7FEAC}"/>
    <dgm:cxn modelId="{2672A725-BDB1-43D0-8780-162F6A8FC043}" srcId="{B54F07BD-7D93-45C8-BDCC-10331419C3C0}" destId="{CB89DC51-4936-4A4A-A019-EE466872E6AF}" srcOrd="5" destOrd="0" parTransId="{C30FAD4F-698B-4614-B83E-2B3741BC7CD2}" sibTransId="{3949C744-7534-452D-BAB1-711DBF4634E9}"/>
    <dgm:cxn modelId="{FD59642A-BC8B-477F-986F-289A1958C8E5}" srcId="{B54F07BD-7D93-45C8-BDCC-10331419C3C0}" destId="{A8933792-C46F-4A02-A0B4-BD8DF49A7BFB}" srcOrd="1" destOrd="0" parTransId="{39C806A3-E931-4DF4-A46E-1A5629B7DA8F}" sibTransId="{A5C1FEAC-CAF9-470C-86E5-CE3DA9EDCF47}"/>
    <dgm:cxn modelId="{6AC40EAC-4863-4BDA-993C-BD6C6759326E}" type="presOf" srcId="{85F404CB-740F-46F1-A5AC-42AE48F0051B}" destId="{106525DF-6B75-451D-9D5A-49F1DE95FB96}" srcOrd="0" destOrd="0" presId="urn:microsoft.com/office/officeart/2005/8/layout/vList5"/>
    <dgm:cxn modelId="{5C43AD0D-86A4-460A-8908-02E645B069FF}" type="presParOf" srcId="{C2E6FB8A-E277-46B8-81ED-381F17D93BD0}" destId="{AF237532-70D6-47FA-BE53-232C7B4536BD}" srcOrd="0" destOrd="0" presId="urn:microsoft.com/office/officeart/2005/8/layout/vList5"/>
    <dgm:cxn modelId="{6E8CAA0C-773F-4E97-9F5F-5D98D03588CA}" type="presParOf" srcId="{AF237532-70D6-47FA-BE53-232C7B4536BD}" destId="{1292665F-24C2-4115-AEA0-761F9539683E}" srcOrd="0" destOrd="0" presId="urn:microsoft.com/office/officeart/2005/8/layout/vList5"/>
    <dgm:cxn modelId="{09804EA9-9994-45DB-9F84-9AE65F77277E}" type="presParOf" srcId="{AF237532-70D6-47FA-BE53-232C7B4536BD}" destId="{3CECDD64-5BD1-40FA-B6C0-0A3DB2880538}" srcOrd="1" destOrd="0" presId="urn:microsoft.com/office/officeart/2005/8/layout/vList5"/>
    <dgm:cxn modelId="{D605881C-5A3A-4DDC-BBE6-A4FB8E9ECBAA}" type="presParOf" srcId="{C2E6FB8A-E277-46B8-81ED-381F17D93BD0}" destId="{21D6F2B7-03FB-476D-A324-06825D16DCCF}" srcOrd="1" destOrd="0" presId="urn:microsoft.com/office/officeart/2005/8/layout/vList5"/>
    <dgm:cxn modelId="{6606D130-04D3-4687-9075-FCADCA29CC4C}" type="presParOf" srcId="{C2E6FB8A-E277-46B8-81ED-381F17D93BD0}" destId="{B40B4D14-D4F2-440D-8952-BB5FCB396A88}" srcOrd="2" destOrd="0" presId="urn:microsoft.com/office/officeart/2005/8/layout/vList5"/>
    <dgm:cxn modelId="{785BC2D7-1534-4C4F-89BF-C8B4188A39B4}" type="presParOf" srcId="{B40B4D14-D4F2-440D-8952-BB5FCB396A88}" destId="{BCA0C057-74CA-4B12-BB28-CAD50BC08479}" srcOrd="0" destOrd="0" presId="urn:microsoft.com/office/officeart/2005/8/layout/vList5"/>
    <dgm:cxn modelId="{8B50A33E-DC9C-4FC6-950C-24AE19DD949F}" type="presParOf" srcId="{B40B4D14-D4F2-440D-8952-BB5FCB396A88}" destId="{92AF2BA4-B07A-4D84-A9C0-2D8203A9D0AD}" srcOrd="1" destOrd="0" presId="urn:microsoft.com/office/officeart/2005/8/layout/vList5"/>
    <dgm:cxn modelId="{AE2E8703-6ED1-4485-8338-3E542FE36A87}" type="presParOf" srcId="{C2E6FB8A-E277-46B8-81ED-381F17D93BD0}" destId="{40985ADB-F726-4FBB-8F4E-4FE669B4C7DC}" srcOrd="3" destOrd="0" presId="urn:microsoft.com/office/officeart/2005/8/layout/vList5"/>
    <dgm:cxn modelId="{C6C43BB1-AC2B-4948-977A-B6217587F106}" type="presParOf" srcId="{C2E6FB8A-E277-46B8-81ED-381F17D93BD0}" destId="{19530906-F79C-4308-9B77-EB081CB84A61}" srcOrd="4" destOrd="0" presId="urn:microsoft.com/office/officeart/2005/8/layout/vList5"/>
    <dgm:cxn modelId="{B3491D99-252B-4AEF-A3CA-0013E323B120}" type="presParOf" srcId="{19530906-F79C-4308-9B77-EB081CB84A61}" destId="{1C2C43CC-B6B6-4326-821A-0C033E9E9C3B}" srcOrd="0" destOrd="0" presId="urn:microsoft.com/office/officeart/2005/8/layout/vList5"/>
    <dgm:cxn modelId="{8ED4FBE3-6179-43D2-9928-26A245B4BDDE}" type="presParOf" srcId="{19530906-F79C-4308-9B77-EB081CB84A61}" destId="{9891178A-7E20-4138-AE6B-EAD817DA313E}" srcOrd="1" destOrd="0" presId="urn:microsoft.com/office/officeart/2005/8/layout/vList5"/>
    <dgm:cxn modelId="{2D211054-17CD-4F9A-A838-1837A04DA2A7}" type="presParOf" srcId="{C2E6FB8A-E277-46B8-81ED-381F17D93BD0}" destId="{5CF58569-02B3-436D-B36E-07B204612B76}" srcOrd="5" destOrd="0" presId="urn:microsoft.com/office/officeart/2005/8/layout/vList5"/>
    <dgm:cxn modelId="{906B9E84-E110-44A4-80F4-5CAD7F7287D4}" type="presParOf" srcId="{C2E6FB8A-E277-46B8-81ED-381F17D93BD0}" destId="{DC7B391D-3973-4CB8-A932-BF0D4F29212F}" srcOrd="6" destOrd="0" presId="urn:microsoft.com/office/officeart/2005/8/layout/vList5"/>
    <dgm:cxn modelId="{F806F624-BCA9-43B1-B12A-7D88E0B459C9}" type="presParOf" srcId="{DC7B391D-3973-4CB8-A932-BF0D4F29212F}" destId="{3A8D1706-C45A-485D-8661-2FF73C5A1540}" srcOrd="0" destOrd="0" presId="urn:microsoft.com/office/officeart/2005/8/layout/vList5"/>
    <dgm:cxn modelId="{E85561A1-86EF-4C52-8590-591679F87ADC}" type="presParOf" srcId="{DC7B391D-3973-4CB8-A932-BF0D4F29212F}" destId="{786EE64F-B71C-4DD9-AF06-AA05DE7B84A3}" srcOrd="1" destOrd="0" presId="urn:microsoft.com/office/officeart/2005/8/layout/vList5"/>
    <dgm:cxn modelId="{9DFDE020-221C-46D2-BCCC-0004EE359BA7}" type="presParOf" srcId="{C2E6FB8A-E277-46B8-81ED-381F17D93BD0}" destId="{3CCDE1F7-43E1-4A51-A545-BBC609CE174C}" srcOrd="7" destOrd="0" presId="urn:microsoft.com/office/officeart/2005/8/layout/vList5"/>
    <dgm:cxn modelId="{3C9C85BB-2557-4DCB-AEFC-1007E8F1E0C2}" type="presParOf" srcId="{C2E6FB8A-E277-46B8-81ED-381F17D93BD0}" destId="{0F87B659-34AA-48DA-8D8E-186D9CE7643C}" srcOrd="8" destOrd="0" presId="urn:microsoft.com/office/officeart/2005/8/layout/vList5"/>
    <dgm:cxn modelId="{A1D9E52E-6E38-4E82-8B4C-340AF189185C}" type="presParOf" srcId="{0F87B659-34AA-48DA-8D8E-186D9CE7643C}" destId="{FCA80717-65C5-4718-B3E2-0EF3B4087D04}" srcOrd="0" destOrd="0" presId="urn:microsoft.com/office/officeart/2005/8/layout/vList5"/>
    <dgm:cxn modelId="{7B7C24ED-A75A-460F-AAE2-911FAF2A9A5F}" type="presParOf" srcId="{0F87B659-34AA-48DA-8D8E-186D9CE7643C}" destId="{3BFB9F90-E455-423C-8835-AE985055EFAF}" srcOrd="1" destOrd="0" presId="urn:microsoft.com/office/officeart/2005/8/layout/vList5"/>
    <dgm:cxn modelId="{C6A2BBCF-414C-4F03-B52D-0DBA94CAFE3F}" type="presParOf" srcId="{C2E6FB8A-E277-46B8-81ED-381F17D93BD0}" destId="{08C8AFF7-E21C-4556-98B5-4859D1BF8919}" srcOrd="9" destOrd="0" presId="urn:microsoft.com/office/officeart/2005/8/layout/vList5"/>
    <dgm:cxn modelId="{39DDE055-EA2E-4EE4-A3C0-5BF3A58058F5}" type="presParOf" srcId="{C2E6FB8A-E277-46B8-81ED-381F17D93BD0}" destId="{A58ABEA9-6626-4C44-B67D-B67B669B26C6}" srcOrd="10" destOrd="0" presId="urn:microsoft.com/office/officeart/2005/8/layout/vList5"/>
    <dgm:cxn modelId="{9ADBDEB6-BB3B-450E-AACC-664E2E45C458}" type="presParOf" srcId="{A58ABEA9-6626-4C44-B67D-B67B669B26C6}" destId="{CBF04608-FEE8-4AFB-B8B8-AE9C4D93A32B}" srcOrd="0" destOrd="0" presId="urn:microsoft.com/office/officeart/2005/8/layout/vList5"/>
    <dgm:cxn modelId="{78990BA3-CE00-40F1-BB20-04FA6D44413D}" type="presParOf" srcId="{A58ABEA9-6626-4C44-B67D-B67B669B26C6}" destId="{AA5585E8-45A3-42BF-BB1B-7A2C6800386E}" srcOrd="1" destOrd="0" presId="urn:microsoft.com/office/officeart/2005/8/layout/vList5"/>
    <dgm:cxn modelId="{C2AE59DD-AEF9-4072-903D-7CAE568DC1EA}" type="presParOf" srcId="{C2E6FB8A-E277-46B8-81ED-381F17D93BD0}" destId="{5F045855-02C2-416A-8D58-DA0244779424}" srcOrd="11" destOrd="0" presId="urn:microsoft.com/office/officeart/2005/8/layout/vList5"/>
    <dgm:cxn modelId="{103EC29E-7726-4C39-BED0-FD8DFE0EFD95}" type="presParOf" srcId="{C2E6FB8A-E277-46B8-81ED-381F17D93BD0}" destId="{C2216FB2-B9FF-41E6-A2A5-6A97EFE37CBE}" srcOrd="12" destOrd="0" presId="urn:microsoft.com/office/officeart/2005/8/layout/vList5"/>
    <dgm:cxn modelId="{596183E1-8ED8-42C7-9C8F-8ACD962400CE}" type="presParOf" srcId="{C2216FB2-B9FF-41E6-A2A5-6A97EFE37CBE}" destId="{A7037371-7DEF-4044-8B97-5CD4DCE1B334}" srcOrd="0" destOrd="0" presId="urn:microsoft.com/office/officeart/2005/8/layout/vList5"/>
    <dgm:cxn modelId="{55E6608F-5FAC-4A3F-A374-AE00490E9914}" type="presParOf" srcId="{C2216FB2-B9FF-41E6-A2A5-6A97EFE37CBE}" destId="{D78EDB65-208B-49A0-8146-E24C5CC4CC30}" srcOrd="1" destOrd="0" presId="urn:microsoft.com/office/officeart/2005/8/layout/vList5"/>
    <dgm:cxn modelId="{0C86F34A-A7AD-4F25-B167-4A8C4E85A875}" type="presParOf" srcId="{C2E6FB8A-E277-46B8-81ED-381F17D93BD0}" destId="{D4F69F19-43D9-4A5D-9621-30C9899C988F}" srcOrd="13" destOrd="0" presId="urn:microsoft.com/office/officeart/2005/8/layout/vList5"/>
    <dgm:cxn modelId="{F29DFDBC-19C7-495B-B6A0-3A2D399539AF}" type="presParOf" srcId="{C2E6FB8A-E277-46B8-81ED-381F17D93BD0}" destId="{FB0E7E85-3228-4E28-8719-96799827FC57}" srcOrd="14" destOrd="0" presId="urn:microsoft.com/office/officeart/2005/8/layout/vList5"/>
    <dgm:cxn modelId="{D8506047-C900-4FA6-93B7-6180F4E43C30}" type="presParOf" srcId="{FB0E7E85-3228-4E28-8719-96799827FC57}" destId="{59A400F8-28E6-48E7-B8EB-6836FFBDF706}" srcOrd="0" destOrd="0" presId="urn:microsoft.com/office/officeart/2005/8/layout/vList5"/>
    <dgm:cxn modelId="{6FB1E927-9E59-40B3-92D9-E600BDBD8FB4}" type="presParOf" srcId="{FB0E7E85-3228-4E28-8719-96799827FC57}" destId="{F3159D34-AAAA-4BFD-A38B-32B8A5E6D00F}" srcOrd="1" destOrd="0" presId="urn:microsoft.com/office/officeart/2005/8/layout/vList5"/>
    <dgm:cxn modelId="{1D7F1461-E2D5-4834-A8A1-A0A91B34A0A4}" type="presParOf" srcId="{C2E6FB8A-E277-46B8-81ED-381F17D93BD0}" destId="{35E460AA-5A90-4209-99ED-305557ADEBF8}" srcOrd="15" destOrd="0" presId="urn:microsoft.com/office/officeart/2005/8/layout/vList5"/>
    <dgm:cxn modelId="{A970FC10-D6E6-497C-966E-C9DC2ACB7423}" type="presParOf" srcId="{C2E6FB8A-E277-46B8-81ED-381F17D93BD0}" destId="{74970482-3BBB-4060-9F98-729F69910740}" srcOrd="16" destOrd="0" presId="urn:microsoft.com/office/officeart/2005/8/layout/vList5"/>
    <dgm:cxn modelId="{5D07A225-A4F6-4D24-8D6B-06A8A4184D7A}" type="presParOf" srcId="{74970482-3BBB-4060-9F98-729F69910740}" destId="{F889CAF2-3D01-49F9-8D8D-EC5AFA55CB76}" srcOrd="0" destOrd="0" presId="urn:microsoft.com/office/officeart/2005/8/layout/vList5"/>
    <dgm:cxn modelId="{6514E7D6-A40C-49EA-8A1D-AB5150F6CB3D}" type="presParOf" srcId="{74970482-3BBB-4060-9F98-729F69910740}" destId="{106525DF-6B75-451D-9D5A-49F1DE95FB96}" srcOrd="1" destOrd="0" presId="urn:microsoft.com/office/officeart/2005/8/layout/vList5"/>
    <dgm:cxn modelId="{9E5346C7-73B9-46B0-B08F-D81738B90750}" type="presParOf" srcId="{C2E6FB8A-E277-46B8-81ED-381F17D93BD0}" destId="{CFA98169-1CC3-450C-AA90-0AC60C0C97CA}" srcOrd="17" destOrd="0" presId="urn:microsoft.com/office/officeart/2005/8/layout/vList5"/>
    <dgm:cxn modelId="{8FDE223C-4830-4323-BD26-43BBB875139C}" type="presParOf" srcId="{C2E6FB8A-E277-46B8-81ED-381F17D93BD0}" destId="{5D6100E6-AFBB-437A-B25F-F0D683DB4C28}" srcOrd="18" destOrd="0" presId="urn:microsoft.com/office/officeart/2005/8/layout/vList5"/>
    <dgm:cxn modelId="{31F81DB9-643F-4F32-B38C-D4BE49FCD06A}" type="presParOf" srcId="{5D6100E6-AFBB-437A-B25F-F0D683DB4C28}" destId="{DD5FD9F3-97BE-42FF-ACA3-D7BC9351277D}" srcOrd="0" destOrd="0" presId="urn:microsoft.com/office/officeart/2005/8/layout/vList5"/>
    <dgm:cxn modelId="{476B5853-1AB7-4CA2-A7A1-AD452B796733}" type="presParOf" srcId="{5D6100E6-AFBB-437A-B25F-F0D683DB4C28}" destId="{94819612-3E60-40CD-B9C4-E40ACC95D6A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54F07BD-7D93-45C8-BDCC-10331419C3C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9F18EEB-81AC-4A3E-ADF5-2B6026F02A1C}">
      <dgm:prSet/>
      <dgm:spPr/>
      <dgm:t>
        <a:bodyPr/>
        <a:lstStyle/>
        <a:p>
          <a:pPr rtl="0"/>
          <a:r>
            <a:rPr lang="en-US" b="0" dirty="0" smtClean="0">
              <a:solidFill>
                <a:schemeClr val="bg1">
                  <a:lumMod val="75000"/>
                </a:schemeClr>
              </a:solidFill>
            </a:rPr>
            <a:t>October 23, 2001</a:t>
          </a:r>
          <a:endParaRPr lang="en-US" dirty="0">
            <a:solidFill>
              <a:schemeClr val="bg1">
                <a:lumMod val="75000"/>
              </a:schemeClr>
            </a:solidFill>
          </a:endParaRPr>
        </a:p>
      </dgm:t>
    </dgm:pt>
    <dgm:pt modelId="{CC28F91E-9D4F-4BEB-AA51-596090342976}" type="parTrans" cxnId="{428E5521-EE56-4594-BC42-709960DEC848}">
      <dgm:prSet/>
      <dgm:spPr/>
      <dgm:t>
        <a:bodyPr/>
        <a:lstStyle/>
        <a:p>
          <a:endParaRPr lang="en-US"/>
        </a:p>
      </dgm:t>
    </dgm:pt>
    <dgm:pt modelId="{89AB8545-2043-4CD8-8C36-3C5BD036A68D}" type="sibTrans" cxnId="{428E5521-EE56-4594-BC42-709960DEC848}">
      <dgm:prSet/>
      <dgm:spPr/>
      <dgm:t>
        <a:bodyPr/>
        <a:lstStyle/>
        <a:p>
          <a:endParaRPr lang="en-US"/>
        </a:p>
      </dgm:t>
    </dgm:pt>
    <dgm:pt modelId="{CD23E2AE-AAB3-42FB-98D9-C53015BA56CB}">
      <dgm:prSet/>
      <dgm:spPr/>
      <dgm:t>
        <a:bodyPr/>
        <a:lstStyle/>
        <a:p>
          <a:pPr rtl="0"/>
          <a:r>
            <a:rPr lang="en-US" b="0" dirty="0" smtClean="0">
              <a:solidFill>
                <a:schemeClr val="bg1">
                  <a:lumMod val="75000"/>
                </a:schemeClr>
              </a:solidFill>
            </a:rPr>
            <a:t>Outpost Briefing to CVE Senior Advisory Board</a:t>
          </a:r>
          <a:endParaRPr lang="en-US" dirty="0">
            <a:solidFill>
              <a:schemeClr val="bg1">
                <a:lumMod val="75000"/>
              </a:schemeClr>
            </a:solidFill>
          </a:endParaRPr>
        </a:p>
      </dgm:t>
    </dgm:pt>
    <dgm:pt modelId="{37FD7B27-8B3D-427B-A19C-B568AE60B599}" type="parTrans" cxnId="{5A92C55E-050E-4E7B-A768-A90CA1F9A723}">
      <dgm:prSet/>
      <dgm:spPr/>
      <dgm:t>
        <a:bodyPr/>
        <a:lstStyle/>
        <a:p>
          <a:endParaRPr lang="en-US"/>
        </a:p>
      </dgm:t>
    </dgm:pt>
    <dgm:pt modelId="{8B75E421-9F9A-4E2D-8061-F320ACDEE932}" type="sibTrans" cxnId="{5A92C55E-050E-4E7B-A768-A90CA1F9A723}">
      <dgm:prSet/>
      <dgm:spPr/>
      <dgm:t>
        <a:bodyPr/>
        <a:lstStyle/>
        <a:p>
          <a:endParaRPr lang="en-US"/>
        </a:p>
      </dgm:t>
    </dgm:pt>
    <dgm:pt modelId="{A8933792-C46F-4A02-A0B4-BD8DF49A7BFB}">
      <dgm:prSet/>
      <dgm:spPr/>
      <dgm:t>
        <a:bodyPr/>
        <a:lstStyle/>
        <a:p>
          <a:pPr rtl="0"/>
          <a:r>
            <a:rPr lang="en-US" b="0" dirty="0" smtClean="0">
              <a:solidFill>
                <a:schemeClr val="bg1">
                  <a:lumMod val="75000"/>
                </a:schemeClr>
              </a:solidFill>
            </a:rPr>
            <a:t>December 10, 2002</a:t>
          </a:r>
          <a:endParaRPr lang="en-US" dirty="0">
            <a:solidFill>
              <a:schemeClr val="bg1">
                <a:lumMod val="75000"/>
              </a:schemeClr>
            </a:solidFill>
          </a:endParaRPr>
        </a:p>
      </dgm:t>
    </dgm:pt>
    <dgm:pt modelId="{39C806A3-E931-4DF4-A46E-1A5629B7DA8F}" type="parTrans" cxnId="{FD59642A-BC8B-477F-986F-289A1958C8E5}">
      <dgm:prSet/>
      <dgm:spPr/>
      <dgm:t>
        <a:bodyPr/>
        <a:lstStyle/>
        <a:p>
          <a:endParaRPr lang="en-US"/>
        </a:p>
      </dgm:t>
    </dgm:pt>
    <dgm:pt modelId="{A5C1FEAC-CAF9-470C-86E5-CE3DA9EDCF47}" type="sibTrans" cxnId="{FD59642A-BC8B-477F-986F-289A1958C8E5}">
      <dgm:prSet/>
      <dgm:spPr/>
      <dgm:t>
        <a:bodyPr/>
        <a:lstStyle/>
        <a:p>
          <a:endParaRPr lang="en-US"/>
        </a:p>
      </dgm:t>
    </dgm:pt>
    <dgm:pt modelId="{A078BB36-2850-44DD-88D1-D54AFDF6A4D2}">
      <dgm:prSet/>
      <dgm:spPr/>
      <dgm:t>
        <a:bodyPr/>
        <a:lstStyle/>
        <a:p>
          <a:pPr rtl="0"/>
          <a:r>
            <a:rPr lang="en-US" b="0" dirty="0" smtClean="0">
              <a:solidFill>
                <a:schemeClr val="bg1">
                  <a:lumMod val="75000"/>
                </a:schemeClr>
              </a:solidFill>
            </a:rPr>
            <a:t>Public Announcement &amp; Version 1</a:t>
          </a:r>
          <a:endParaRPr lang="en-US" dirty="0">
            <a:solidFill>
              <a:schemeClr val="bg1">
                <a:lumMod val="75000"/>
              </a:schemeClr>
            </a:solidFill>
          </a:endParaRPr>
        </a:p>
      </dgm:t>
    </dgm:pt>
    <dgm:pt modelId="{EF8DEA4F-975D-4C5A-B1CC-C5F20255895B}" type="parTrans" cxnId="{5CC60144-73C0-4E46-B019-8546274B2A88}">
      <dgm:prSet/>
      <dgm:spPr/>
      <dgm:t>
        <a:bodyPr/>
        <a:lstStyle/>
        <a:p>
          <a:endParaRPr lang="en-US"/>
        </a:p>
      </dgm:t>
    </dgm:pt>
    <dgm:pt modelId="{F3F7306E-EE16-4C6D-98ED-BD659AB13DF2}" type="sibTrans" cxnId="{5CC60144-73C0-4E46-B019-8546274B2A88}">
      <dgm:prSet/>
      <dgm:spPr/>
      <dgm:t>
        <a:bodyPr/>
        <a:lstStyle/>
        <a:p>
          <a:endParaRPr lang="en-US"/>
        </a:p>
      </dgm:t>
    </dgm:pt>
    <dgm:pt modelId="{936B111E-E7DA-44B6-B8CC-8A94BE08DB68}">
      <dgm:prSet/>
      <dgm:spPr/>
      <dgm:t>
        <a:bodyPr/>
        <a:lstStyle/>
        <a:p>
          <a:pPr rtl="0"/>
          <a:r>
            <a:rPr lang="en-US" b="0" dirty="0" smtClean="0"/>
            <a:t>December 31, 2003</a:t>
          </a:r>
          <a:endParaRPr lang="en-US" dirty="0"/>
        </a:p>
      </dgm:t>
    </dgm:pt>
    <dgm:pt modelId="{98BC86C6-CCBB-48F7-96FC-79E3F932B407}" type="parTrans" cxnId="{96655584-B354-40C4-9C30-F7157BCF9FCA}">
      <dgm:prSet/>
      <dgm:spPr/>
      <dgm:t>
        <a:bodyPr/>
        <a:lstStyle/>
        <a:p>
          <a:endParaRPr lang="en-US"/>
        </a:p>
      </dgm:t>
    </dgm:pt>
    <dgm:pt modelId="{6C7991FD-5449-4517-8AE6-5F2F82BECC16}" type="sibTrans" cxnId="{96655584-B354-40C4-9C30-F7157BCF9FCA}">
      <dgm:prSet/>
      <dgm:spPr/>
      <dgm:t>
        <a:bodyPr/>
        <a:lstStyle/>
        <a:p>
          <a:endParaRPr lang="en-US"/>
        </a:p>
      </dgm:t>
    </dgm:pt>
    <dgm:pt modelId="{F44BFB14-2A95-430B-BAD3-F9D0B02F8466}">
      <dgm:prSet/>
      <dgm:spPr/>
      <dgm:t>
        <a:bodyPr/>
        <a:lstStyle/>
        <a:p>
          <a:pPr rtl="0"/>
          <a:r>
            <a:rPr lang="en-US" b="0" smtClean="0"/>
            <a:t>XML Representation Published</a:t>
          </a:r>
          <a:endParaRPr lang="en-US"/>
        </a:p>
      </dgm:t>
    </dgm:pt>
    <dgm:pt modelId="{029570D3-D256-429D-A29E-2A86DDDEEA2F}" type="parTrans" cxnId="{AE5A8C70-1C4C-45A7-95B3-E146358AD290}">
      <dgm:prSet/>
      <dgm:spPr/>
      <dgm:t>
        <a:bodyPr/>
        <a:lstStyle/>
        <a:p>
          <a:endParaRPr lang="en-US"/>
        </a:p>
      </dgm:t>
    </dgm:pt>
    <dgm:pt modelId="{CF1E97F3-95A6-40AA-B1A4-0D78549FE77F}" type="sibTrans" cxnId="{AE5A8C70-1C4C-45A7-95B3-E146358AD290}">
      <dgm:prSet/>
      <dgm:spPr/>
      <dgm:t>
        <a:bodyPr/>
        <a:lstStyle/>
        <a:p>
          <a:endParaRPr lang="en-US"/>
        </a:p>
      </dgm:t>
    </dgm:pt>
    <dgm:pt modelId="{97E84F31-A8FB-4809-96E0-5DB5C4790150}">
      <dgm:prSet/>
      <dgm:spPr/>
      <dgm:t>
        <a:bodyPr/>
        <a:lstStyle/>
        <a:p>
          <a:pPr rtl="0"/>
          <a:r>
            <a:rPr lang="en-US" b="0" smtClean="0"/>
            <a:t>June 23, 2004</a:t>
          </a:r>
          <a:endParaRPr lang="en-US"/>
        </a:p>
      </dgm:t>
    </dgm:pt>
    <dgm:pt modelId="{5B10CB13-6A95-46FF-B61C-2F4A31A17279}" type="parTrans" cxnId="{19FBE20D-C49A-4C11-AFC9-8FCFAF014C3E}">
      <dgm:prSet/>
      <dgm:spPr/>
      <dgm:t>
        <a:bodyPr/>
        <a:lstStyle/>
        <a:p>
          <a:endParaRPr lang="en-US"/>
        </a:p>
      </dgm:t>
    </dgm:pt>
    <dgm:pt modelId="{537269B6-A109-4963-9A99-B0F89B92937B}" type="sibTrans" cxnId="{19FBE20D-C49A-4C11-AFC9-8FCFAF014C3E}">
      <dgm:prSet/>
      <dgm:spPr/>
      <dgm:t>
        <a:bodyPr/>
        <a:lstStyle/>
        <a:p>
          <a:endParaRPr lang="en-US"/>
        </a:p>
      </dgm:t>
    </dgm:pt>
    <dgm:pt modelId="{C8577FB2-5D35-4484-A0C1-6C5087D175C5}">
      <dgm:prSet/>
      <dgm:spPr/>
      <dgm:t>
        <a:bodyPr/>
        <a:lstStyle/>
        <a:p>
          <a:pPr rtl="0"/>
          <a:r>
            <a:rPr lang="en-US" b="0" dirty="0" smtClean="0"/>
            <a:t>DISA SCCVI Requires OVAL</a:t>
          </a:r>
          <a:endParaRPr lang="en-US" dirty="0"/>
        </a:p>
      </dgm:t>
    </dgm:pt>
    <dgm:pt modelId="{B16F0922-12CC-464D-9964-1A974F901D30}" type="parTrans" cxnId="{0777F522-1643-462E-BA13-BE3B30AF12AC}">
      <dgm:prSet/>
      <dgm:spPr/>
      <dgm:t>
        <a:bodyPr/>
        <a:lstStyle/>
        <a:p>
          <a:endParaRPr lang="en-US"/>
        </a:p>
      </dgm:t>
    </dgm:pt>
    <dgm:pt modelId="{0814092B-C26F-413C-ABE3-BBF09443ED61}" type="sibTrans" cxnId="{0777F522-1643-462E-BA13-BE3B30AF12AC}">
      <dgm:prSet/>
      <dgm:spPr/>
      <dgm:t>
        <a:bodyPr/>
        <a:lstStyle/>
        <a:p>
          <a:endParaRPr lang="en-US"/>
        </a:p>
      </dgm:t>
    </dgm:pt>
    <dgm:pt modelId="{9242DBEB-912D-4D0C-B9FD-E77253BA8440}">
      <dgm:prSet/>
      <dgm:spPr/>
      <dgm:t>
        <a:bodyPr/>
        <a:lstStyle/>
        <a:p>
          <a:pPr rtl="0"/>
          <a:r>
            <a:rPr lang="en-US" b="0" smtClean="0"/>
            <a:t>July 16, 2004</a:t>
          </a:r>
          <a:endParaRPr lang="en-US"/>
        </a:p>
      </dgm:t>
    </dgm:pt>
    <dgm:pt modelId="{913ED4E1-51BB-4AC5-9352-A23C1758A845}" type="parTrans" cxnId="{1DB6E78A-FEFC-4320-A369-56E7C65CA043}">
      <dgm:prSet/>
      <dgm:spPr/>
      <dgm:t>
        <a:bodyPr/>
        <a:lstStyle/>
        <a:p>
          <a:endParaRPr lang="en-US"/>
        </a:p>
      </dgm:t>
    </dgm:pt>
    <dgm:pt modelId="{AB55DCB1-6AFB-47D5-ADF6-9ED8FFA54C8F}" type="sibTrans" cxnId="{1DB6E78A-FEFC-4320-A369-56E7C65CA043}">
      <dgm:prSet/>
      <dgm:spPr/>
      <dgm:t>
        <a:bodyPr/>
        <a:lstStyle/>
        <a:p>
          <a:endParaRPr lang="en-US"/>
        </a:p>
      </dgm:t>
    </dgm:pt>
    <dgm:pt modelId="{3C64A337-1F08-45BC-9FBD-C75895935D1F}">
      <dgm:prSet/>
      <dgm:spPr/>
      <dgm:t>
        <a:bodyPr/>
        <a:lstStyle/>
        <a:p>
          <a:pPr rtl="0"/>
          <a:r>
            <a:rPr lang="en-US" b="0" smtClean="0"/>
            <a:t>OVAL System Characteristics and Results Schemas</a:t>
          </a:r>
          <a:endParaRPr lang="en-US"/>
        </a:p>
      </dgm:t>
    </dgm:pt>
    <dgm:pt modelId="{051ED758-815E-4924-AB4A-36EF43CB24D5}" type="parTrans" cxnId="{BBEE2C09-448E-46AE-8104-3F92718F9EEB}">
      <dgm:prSet/>
      <dgm:spPr/>
      <dgm:t>
        <a:bodyPr/>
        <a:lstStyle/>
        <a:p>
          <a:endParaRPr lang="en-US"/>
        </a:p>
      </dgm:t>
    </dgm:pt>
    <dgm:pt modelId="{1208A848-8328-4D9C-B430-7681B3F7FEAC}" type="sibTrans" cxnId="{BBEE2C09-448E-46AE-8104-3F92718F9EEB}">
      <dgm:prSet/>
      <dgm:spPr/>
      <dgm:t>
        <a:bodyPr/>
        <a:lstStyle/>
        <a:p>
          <a:endParaRPr lang="en-US"/>
        </a:p>
      </dgm:t>
    </dgm:pt>
    <dgm:pt modelId="{CB89DC51-4936-4A4A-A019-EE466872E6AF}">
      <dgm:prSet/>
      <dgm:spPr/>
      <dgm:t>
        <a:bodyPr/>
        <a:lstStyle/>
        <a:p>
          <a:pPr rtl="0"/>
          <a:r>
            <a:rPr lang="en-US" b="0" smtClean="0"/>
            <a:t>January 7, 2005</a:t>
          </a:r>
          <a:endParaRPr lang="en-US"/>
        </a:p>
      </dgm:t>
    </dgm:pt>
    <dgm:pt modelId="{C30FAD4F-698B-4614-B83E-2B3741BC7CD2}" type="parTrans" cxnId="{2672A725-BDB1-43D0-8780-162F6A8FC043}">
      <dgm:prSet/>
      <dgm:spPr/>
      <dgm:t>
        <a:bodyPr/>
        <a:lstStyle/>
        <a:p>
          <a:endParaRPr lang="en-US"/>
        </a:p>
      </dgm:t>
    </dgm:pt>
    <dgm:pt modelId="{3949C744-7534-452D-BAB1-711DBF4634E9}" type="sibTrans" cxnId="{2672A725-BDB1-43D0-8780-162F6A8FC043}">
      <dgm:prSet/>
      <dgm:spPr/>
      <dgm:t>
        <a:bodyPr/>
        <a:lstStyle/>
        <a:p>
          <a:endParaRPr lang="en-US"/>
        </a:p>
      </dgm:t>
    </dgm:pt>
    <dgm:pt modelId="{AF372138-64AB-4BCF-9BB0-13F06F3550AC}">
      <dgm:prSet/>
      <dgm:spPr/>
      <dgm:t>
        <a:bodyPr/>
        <a:lstStyle/>
        <a:p>
          <a:pPr rtl="0"/>
          <a:r>
            <a:rPr lang="en-US" b="0" smtClean="0"/>
            <a:t>1000 Definition Milestone</a:t>
          </a:r>
          <a:endParaRPr lang="en-US"/>
        </a:p>
      </dgm:t>
    </dgm:pt>
    <dgm:pt modelId="{70C46BDB-0373-4488-A514-0A068E5E1BAC}" type="parTrans" cxnId="{CED7E13A-8E8B-4194-800A-8F91E7CD6AA3}">
      <dgm:prSet/>
      <dgm:spPr/>
      <dgm:t>
        <a:bodyPr/>
        <a:lstStyle/>
        <a:p>
          <a:endParaRPr lang="en-US"/>
        </a:p>
      </dgm:t>
    </dgm:pt>
    <dgm:pt modelId="{E05E79CD-72C9-4E18-A039-BDAE56647422}" type="sibTrans" cxnId="{CED7E13A-8E8B-4194-800A-8F91E7CD6AA3}">
      <dgm:prSet/>
      <dgm:spPr/>
      <dgm:t>
        <a:bodyPr/>
        <a:lstStyle/>
        <a:p>
          <a:endParaRPr lang="en-US"/>
        </a:p>
      </dgm:t>
    </dgm:pt>
    <dgm:pt modelId="{33DA245D-8225-427C-9599-702C46562D70}">
      <dgm:prSet/>
      <dgm:spPr/>
      <dgm:t>
        <a:bodyPr/>
        <a:lstStyle/>
        <a:p>
          <a:pPr rtl="0"/>
          <a:r>
            <a:rPr lang="en-US" b="0" smtClean="0"/>
            <a:t>January 20, 2005</a:t>
          </a:r>
          <a:endParaRPr lang="en-US"/>
        </a:p>
      </dgm:t>
    </dgm:pt>
    <dgm:pt modelId="{99527545-C52A-4F4C-8E24-21240DEB6D13}" type="parTrans" cxnId="{761B7636-EFCA-480F-8DED-E028CB4EF268}">
      <dgm:prSet/>
      <dgm:spPr/>
      <dgm:t>
        <a:bodyPr/>
        <a:lstStyle/>
        <a:p>
          <a:endParaRPr lang="en-US"/>
        </a:p>
      </dgm:t>
    </dgm:pt>
    <dgm:pt modelId="{BF203A1F-FCF5-4FC0-B375-26C17987A1C0}" type="sibTrans" cxnId="{761B7636-EFCA-480F-8DED-E028CB4EF268}">
      <dgm:prSet/>
      <dgm:spPr/>
      <dgm:t>
        <a:bodyPr/>
        <a:lstStyle/>
        <a:p>
          <a:endParaRPr lang="en-US"/>
        </a:p>
      </dgm:t>
    </dgm:pt>
    <dgm:pt modelId="{C34D4A97-901D-4B9C-94C1-DCAB870B0B85}">
      <dgm:prSet/>
      <dgm:spPr/>
      <dgm:t>
        <a:bodyPr/>
        <a:lstStyle/>
        <a:p>
          <a:pPr rtl="0"/>
          <a:r>
            <a:rPr lang="en-US" b="0" smtClean="0"/>
            <a:t>Included in XCCDF</a:t>
          </a:r>
          <a:endParaRPr lang="en-US"/>
        </a:p>
      </dgm:t>
    </dgm:pt>
    <dgm:pt modelId="{EB0837CB-5620-4F3B-BC20-32CF0B2B1936}" type="parTrans" cxnId="{DCF6086C-E11A-4B3D-BD98-A1035B27E660}">
      <dgm:prSet/>
      <dgm:spPr/>
      <dgm:t>
        <a:bodyPr/>
        <a:lstStyle/>
        <a:p>
          <a:endParaRPr lang="en-US"/>
        </a:p>
      </dgm:t>
    </dgm:pt>
    <dgm:pt modelId="{0EDE6DEC-D245-464F-8BDD-1CE6E82A3BD4}" type="sibTrans" cxnId="{DCF6086C-E11A-4B3D-BD98-A1035B27E660}">
      <dgm:prSet/>
      <dgm:spPr/>
      <dgm:t>
        <a:bodyPr/>
        <a:lstStyle/>
        <a:p>
          <a:endParaRPr lang="en-US"/>
        </a:p>
      </dgm:t>
    </dgm:pt>
    <dgm:pt modelId="{D82D8089-0202-42D1-969F-77684DBC935D}">
      <dgm:prSet/>
      <dgm:spPr/>
      <dgm:t>
        <a:bodyPr/>
        <a:lstStyle/>
        <a:p>
          <a:pPr rtl="0"/>
          <a:r>
            <a:rPr lang="en-US" b="0" dirty="0" smtClean="0"/>
            <a:t>March 2005</a:t>
          </a:r>
          <a:endParaRPr lang="en-US" dirty="0"/>
        </a:p>
      </dgm:t>
    </dgm:pt>
    <dgm:pt modelId="{32118F4E-91BC-4B9F-AD2F-D46884B87DB9}" type="parTrans" cxnId="{4265A546-FD9D-4945-91B9-64124E8376C5}">
      <dgm:prSet/>
      <dgm:spPr/>
      <dgm:t>
        <a:bodyPr/>
        <a:lstStyle/>
        <a:p>
          <a:endParaRPr lang="en-US"/>
        </a:p>
      </dgm:t>
    </dgm:pt>
    <dgm:pt modelId="{17BDF29E-CCBC-44EE-A536-A12C15A2F02F}" type="sibTrans" cxnId="{4265A546-FD9D-4945-91B9-64124E8376C5}">
      <dgm:prSet/>
      <dgm:spPr/>
      <dgm:t>
        <a:bodyPr/>
        <a:lstStyle/>
        <a:p>
          <a:endParaRPr lang="en-US"/>
        </a:p>
      </dgm:t>
    </dgm:pt>
    <dgm:pt modelId="{9B8E7D29-AE73-4DD9-A11C-052AC10A3CBB}">
      <dgm:prSet/>
      <dgm:spPr/>
      <dgm:t>
        <a:bodyPr/>
        <a:lstStyle/>
        <a:p>
          <a:pPr rtl="0"/>
          <a:r>
            <a:rPr lang="en-US" b="0" dirty="0" smtClean="0"/>
            <a:t>Renamed to Open Vulnerability and Assessment Language</a:t>
          </a:r>
          <a:endParaRPr lang="en-US" dirty="0"/>
        </a:p>
      </dgm:t>
    </dgm:pt>
    <dgm:pt modelId="{D2359C7A-39A2-4894-875D-9D23B1306665}" type="parTrans" cxnId="{F5C5AD5F-91B2-40EF-BC3E-FB9311A08B07}">
      <dgm:prSet/>
      <dgm:spPr/>
      <dgm:t>
        <a:bodyPr/>
        <a:lstStyle/>
        <a:p>
          <a:endParaRPr lang="en-US"/>
        </a:p>
      </dgm:t>
    </dgm:pt>
    <dgm:pt modelId="{3369033C-0DCB-442F-8B10-89570AE81567}" type="sibTrans" cxnId="{F5C5AD5F-91B2-40EF-BC3E-FB9311A08B07}">
      <dgm:prSet/>
      <dgm:spPr/>
      <dgm:t>
        <a:bodyPr/>
        <a:lstStyle/>
        <a:p>
          <a:endParaRPr lang="en-US"/>
        </a:p>
      </dgm:t>
    </dgm:pt>
    <dgm:pt modelId="{90AC302F-685A-43AB-9163-42846EBBD167}">
      <dgm:prSet/>
      <dgm:spPr/>
      <dgm:t>
        <a:bodyPr/>
        <a:lstStyle/>
        <a:p>
          <a:pPr rtl="0"/>
          <a:r>
            <a:rPr lang="en-US" b="0" smtClean="0"/>
            <a:t>July 18, 2005</a:t>
          </a:r>
          <a:endParaRPr lang="en-US"/>
        </a:p>
      </dgm:t>
    </dgm:pt>
    <dgm:pt modelId="{E3CBD463-6AE6-497F-8E05-EAEB991F32D9}" type="parTrans" cxnId="{CDA00943-602A-456A-A361-6955A1F992A8}">
      <dgm:prSet/>
      <dgm:spPr/>
      <dgm:t>
        <a:bodyPr/>
        <a:lstStyle/>
        <a:p>
          <a:endParaRPr lang="en-US"/>
        </a:p>
      </dgm:t>
    </dgm:pt>
    <dgm:pt modelId="{3F3E1F1D-BC0F-4577-A783-639795660FDE}" type="sibTrans" cxnId="{CDA00943-602A-456A-A361-6955A1F992A8}">
      <dgm:prSet/>
      <dgm:spPr/>
      <dgm:t>
        <a:bodyPr/>
        <a:lstStyle/>
        <a:p>
          <a:endParaRPr lang="en-US"/>
        </a:p>
      </dgm:t>
    </dgm:pt>
    <dgm:pt modelId="{85F404CB-740F-46F1-A5AC-42AE48F0051B}">
      <dgm:prSet/>
      <dgm:spPr/>
      <dgm:t>
        <a:bodyPr/>
        <a:lstStyle/>
        <a:p>
          <a:pPr rtl="0"/>
          <a:r>
            <a:rPr lang="en-US" b="0" smtClean="0"/>
            <a:t>First Developer Days</a:t>
          </a:r>
          <a:endParaRPr lang="en-US"/>
        </a:p>
      </dgm:t>
    </dgm:pt>
    <dgm:pt modelId="{49185586-CD03-4EA5-96C5-F85652F3B04A}" type="parTrans" cxnId="{83DBC14B-128F-4031-BF73-4702C2BA8FE0}">
      <dgm:prSet/>
      <dgm:spPr/>
      <dgm:t>
        <a:bodyPr/>
        <a:lstStyle/>
        <a:p>
          <a:endParaRPr lang="en-US"/>
        </a:p>
      </dgm:t>
    </dgm:pt>
    <dgm:pt modelId="{60AF6A08-06F1-4C6C-B4C9-2BA02E1C390B}" type="sibTrans" cxnId="{83DBC14B-128F-4031-BF73-4702C2BA8FE0}">
      <dgm:prSet/>
      <dgm:spPr/>
      <dgm:t>
        <a:bodyPr/>
        <a:lstStyle/>
        <a:p>
          <a:endParaRPr lang="en-US"/>
        </a:p>
      </dgm:t>
    </dgm:pt>
    <dgm:pt modelId="{757D6475-2AB7-4987-B15C-9F8D1118B3FC}">
      <dgm:prSet/>
      <dgm:spPr/>
      <dgm:t>
        <a:bodyPr/>
        <a:lstStyle/>
        <a:p>
          <a:pPr rtl="0"/>
          <a:r>
            <a:rPr lang="en-US" b="0" smtClean="0"/>
            <a:t>December 2, 2005</a:t>
          </a:r>
          <a:endParaRPr lang="en-US"/>
        </a:p>
      </dgm:t>
    </dgm:pt>
    <dgm:pt modelId="{4E688A01-F554-410B-9652-57A65237BDEF}" type="parTrans" cxnId="{B29145E4-036B-4C96-8FD6-D106DB6CEB55}">
      <dgm:prSet/>
      <dgm:spPr/>
      <dgm:t>
        <a:bodyPr/>
        <a:lstStyle/>
        <a:p>
          <a:endParaRPr lang="en-US"/>
        </a:p>
      </dgm:t>
    </dgm:pt>
    <dgm:pt modelId="{590A3D44-9299-43D5-8E02-DDFD8ED668F4}" type="sibTrans" cxnId="{B29145E4-036B-4C96-8FD6-D106DB6CEB55}">
      <dgm:prSet/>
      <dgm:spPr/>
      <dgm:t>
        <a:bodyPr/>
        <a:lstStyle/>
        <a:p>
          <a:endParaRPr lang="en-US"/>
        </a:p>
      </dgm:t>
    </dgm:pt>
    <dgm:pt modelId="{72E20184-6DDC-4D5E-AA85-867AE9FE02E9}">
      <dgm:prSet/>
      <dgm:spPr/>
      <dgm:t>
        <a:bodyPr/>
        <a:lstStyle/>
        <a:p>
          <a:pPr rtl="0"/>
          <a:r>
            <a:rPr lang="en-US" b="0" smtClean="0"/>
            <a:t>Version 4.2</a:t>
          </a:r>
          <a:endParaRPr lang="en-US"/>
        </a:p>
      </dgm:t>
    </dgm:pt>
    <dgm:pt modelId="{16EB01BC-DD37-4A23-8A38-E72DCECDC193}" type="parTrans" cxnId="{1AB409C9-BFE5-4CAC-9868-E97C2D1D4357}">
      <dgm:prSet/>
      <dgm:spPr/>
      <dgm:t>
        <a:bodyPr/>
        <a:lstStyle/>
        <a:p>
          <a:endParaRPr lang="en-US"/>
        </a:p>
      </dgm:t>
    </dgm:pt>
    <dgm:pt modelId="{CF88F497-AE0E-40AB-B0D2-85B609311B0D}" type="sibTrans" cxnId="{1AB409C9-BFE5-4CAC-9868-E97C2D1D4357}">
      <dgm:prSet/>
      <dgm:spPr/>
      <dgm:t>
        <a:bodyPr/>
        <a:lstStyle/>
        <a:p>
          <a:endParaRPr lang="en-US"/>
        </a:p>
      </dgm:t>
    </dgm:pt>
    <dgm:pt modelId="{C2E6FB8A-E277-46B8-81ED-381F17D93BD0}" type="pres">
      <dgm:prSet presAssocID="{B54F07BD-7D93-45C8-BDCC-10331419C3C0}" presName="Name0" presStyleCnt="0">
        <dgm:presLayoutVars>
          <dgm:dir/>
          <dgm:animLvl val="lvl"/>
          <dgm:resizeHandles val="exact"/>
        </dgm:presLayoutVars>
      </dgm:prSet>
      <dgm:spPr/>
      <dgm:t>
        <a:bodyPr/>
        <a:lstStyle/>
        <a:p>
          <a:endParaRPr lang="en-US"/>
        </a:p>
      </dgm:t>
    </dgm:pt>
    <dgm:pt modelId="{AF237532-70D6-47FA-BE53-232C7B4536BD}" type="pres">
      <dgm:prSet presAssocID="{49F18EEB-81AC-4A3E-ADF5-2B6026F02A1C}" presName="linNode" presStyleCnt="0"/>
      <dgm:spPr/>
    </dgm:pt>
    <dgm:pt modelId="{1292665F-24C2-4115-AEA0-761F9539683E}" type="pres">
      <dgm:prSet presAssocID="{49F18EEB-81AC-4A3E-ADF5-2B6026F02A1C}" presName="parentText" presStyleLbl="node1" presStyleIdx="0" presStyleCnt="10">
        <dgm:presLayoutVars>
          <dgm:chMax val="1"/>
          <dgm:bulletEnabled val="1"/>
        </dgm:presLayoutVars>
      </dgm:prSet>
      <dgm:spPr/>
      <dgm:t>
        <a:bodyPr/>
        <a:lstStyle/>
        <a:p>
          <a:endParaRPr lang="en-US"/>
        </a:p>
      </dgm:t>
    </dgm:pt>
    <dgm:pt modelId="{3CECDD64-5BD1-40FA-B6C0-0A3DB2880538}" type="pres">
      <dgm:prSet presAssocID="{49F18EEB-81AC-4A3E-ADF5-2B6026F02A1C}" presName="descendantText" presStyleLbl="alignAccFollowNode1" presStyleIdx="0" presStyleCnt="10">
        <dgm:presLayoutVars>
          <dgm:bulletEnabled val="1"/>
        </dgm:presLayoutVars>
      </dgm:prSet>
      <dgm:spPr/>
      <dgm:t>
        <a:bodyPr/>
        <a:lstStyle/>
        <a:p>
          <a:endParaRPr lang="en-US"/>
        </a:p>
      </dgm:t>
    </dgm:pt>
    <dgm:pt modelId="{21D6F2B7-03FB-476D-A324-06825D16DCCF}" type="pres">
      <dgm:prSet presAssocID="{89AB8545-2043-4CD8-8C36-3C5BD036A68D}" presName="sp" presStyleCnt="0"/>
      <dgm:spPr/>
    </dgm:pt>
    <dgm:pt modelId="{B40B4D14-D4F2-440D-8952-BB5FCB396A88}" type="pres">
      <dgm:prSet presAssocID="{A8933792-C46F-4A02-A0B4-BD8DF49A7BFB}" presName="linNode" presStyleCnt="0"/>
      <dgm:spPr/>
    </dgm:pt>
    <dgm:pt modelId="{BCA0C057-74CA-4B12-BB28-CAD50BC08479}" type="pres">
      <dgm:prSet presAssocID="{A8933792-C46F-4A02-A0B4-BD8DF49A7BFB}" presName="parentText" presStyleLbl="node1" presStyleIdx="1" presStyleCnt="10">
        <dgm:presLayoutVars>
          <dgm:chMax val="1"/>
          <dgm:bulletEnabled val="1"/>
        </dgm:presLayoutVars>
      </dgm:prSet>
      <dgm:spPr/>
      <dgm:t>
        <a:bodyPr/>
        <a:lstStyle/>
        <a:p>
          <a:endParaRPr lang="en-US"/>
        </a:p>
      </dgm:t>
    </dgm:pt>
    <dgm:pt modelId="{92AF2BA4-B07A-4D84-A9C0-2D8203A9D0AD}" type="pres">
      <dgm:prSet presAssocID="{A8933792-C46F-4A02-A0B4-BD8DF49A7BFB}" presName="descendantText" presStyleLbl="alignAccFollowNode1" presStyleIdx="1" presStyleCnt="10">
        <dgm:presLayoutVars>
          <dgm:bulletEnabled val="1"/>
        </dgm:presLayoutVars>
      </dgm:prSet>
      <dgm:spPr/>
      <dgm:t>
        <a:bodyPr/>
        <a:lstStyle/>
        <a:p>
          <a:endParaRPr lang="en-US"/>
        </a:p>
      </dgm:t>
    </dgm:pt>
    <dgm:pt modelId="{40985ADB-F726-4FBB-8F4E-4FE669B4C7DC}" type="pres">
      <dgm:prSet presAssocID="{A5C1FEAC-CAF9-470C-86E5-CE3DA9EDCF47}" presName="sp" presStyleCnt="0"/>
      <dgm:spPr/>
    </dgm:pt>
    <dgm:pt modelId="{19530906-F79C-4308-9B77-EB081CB84A61}" type="pres">
      <dgm:prSet presAssocID="{936B111E-E7DA-44B6-B8CC-8A94BE08DB68}" presName="linNode" presStyleCnt="0"/>
      <dgm:spPr/>
    </dgm:pt>
    <dgm:pt modelId="{1C2C43CC-B6B6-4326-821A-0C033E9E9C3B}" type="pres">
      <dgm:prSet presAssocID="{936B111E-E7DA-44B6-B8CC-8A94BE08DB68}" presName="parentText" presStyleLbl="node1" presStyleIdx="2" presStyleCnt="10">
        <dgm:presLayoutVars>
          <dgm:chMax val="1"/>
          <dgm:bulletEnabled val="1"/>
        </dgm:presLayoutVars>
      </dgm:prSet>
      <dgm:spPr/>
      <dgm:t>
        <a:bodyPr/>
        <a:lstStyle/>
        <a:p>
          <a:endParaRPr lang="en-US"/>
        </a:p>
      </dgm:t>
    </dgm:pt>
    <dgm:pt modelId="{9891178A-7E20-4138-AE6B-EAD817DA313E}" type="pres">
      <dgm:prSet presAssocID="{936B111E-E7DA-44B6-B8CC-8A94BE08DB68}" presName="descendantText" presStyleLbl="alignAccFollowNode1" presStyleIdx="2" presStyleCnt="10">
        <dgm:presLayoutVars>
          <dgm:bulletEnabled val="1"/>
        </dgm:presLayoutVars>
      </dgm:prSet>
      <dgm:spPr/>
      <dgm:t>
        <a:bodyPr/>
        <a:lstStyle/>
        <a:p>
          <a:endParaRPr lang="en-US"/>
        </a:p>
      </dgm:t>
    </dgm:pt>
    <dgm:pt modelId="{5CF58569-02B3-436D-B36E-07B204612B76}" type="pres">
      <dgm:prSet presAssocID="{6C7991FD-5449-4517-8AE6-5F2F82BECC16}" presName="sp" presStyleCnt="0"/>
      <dgm:spPr/>
    </dgm:pt>
    <dgm:pt modelId="{DC7B391D-3973-4CB8-A932-BF0D4F29212F}" type="pres">
      <dgm:prSet presAssocID="{97E84F31-A8FB-4809-96E0-5DB5C4790150}" presName="linNode" presStyleCnt="0"/>
      <dgm:spPr/>
    </dgm:pt>
    <dgm:pt modelId="{3A8D1706-C45A-485D-8661-2FF73C5A1540}" type="pres">
      <dgm:prSet presAssocID="{97E84F31-A8FB-4809-96E0-5DB5C4790150}" presName="parentText" presStyleLbl="node1" presStyleIdx="3" presStyleCnt="10">
        <dgm:presLayoutVars>
          <dgm:chMax val="1"/>
          <dgm:bulletEnabled val="1"/>
        </dgm:presLayoutVars>
      </dgm:prSet>
      <dgm:spPr/>
      <dgm:t>
        <a:bodyPr/>
        <a:lstStyle/>
        <a:p>
          <a:endParaRPr lang="en-US"/>
        </a:p>
      </dgm:t>
    </dgm:pt>
    <dgm:pt modelId="{786EE64F-B71C-4DD9-AF06-AA05DE7B84A3}" type="pres">
      <dgm:prSet presAssocID="{97E84F31-A8FB-4809-96E0-5DB5C4790150}" presName="descendantText" presStyleLbl="alignAccFollowNode1" presStyleIdx="3" presStyleCnt="10">
        <dgm:presLayoutVars>
          <dgm:bulletEnabled val="1"/>
        </dgm:presLayoutVars>
      </dgm:prSet>
      <dgm:spPr/>
      <dgm:t>
        <a:bodyPr/>
        <a:lstStyle/>
        <a:p>
          <a:endParaRPr lang="en-US"/>
        </a:p>
      </dgm:t>
    </dgm:pt>
    <dgm:pt modelId="{3CCDE1F7-43E1-4A51-A545-BBC609CE174C}" type="pres">
      <dgm:prSet presAssocID="{537269B6-A109-4963-9A99-B0F89B92937B}" presName="sp" presStyleCnt="0"/>
      <dgm:spPr/>
    </dgm:pt>
    <dgm:pt modelId="{0F87B659-34AA-48DA-8D8E-186D9CE7643C}" type="pres">
      <dgm:prSet presAssocID="{9242DBEB-912D-4D0C-B9FD-E77253BA8440}" presName="linNode" presStyleCnt="0"/>
      <dgm:spPr/>
    </dgm:pt>
    <dgm:pt modelId="{FCA80717-65C5-4718-B3E2-0EF3B4087D04}" type="pres">
      <dgm:prSet presAssocID="{9242DBEB-912D-4D0C-B9FD-E77253BA8440}" presName="parentText" presStyleLbl="node1" presStyleIdx="4" presStyleCnt="10">
        <dgm:presLayoutVars>
          <dgm:chMax val="1"/>
          <dgm:bulletEnabled val="1"/>
        </dgm:presLayoutVars>
      </dgm:prSet>
      <dgm:spPr/>
      <dgm:t>
        <a:bodyPr/>
        <a:lstStyle/>
        <a:p>
          <a:endParaRPr lang="en-US"/>
        </a:p>
      </dgm:t>
    </dgm:pt>
    <dgm:pt modelId="{3BFB9F90-E455-423C-8835-AE985055EFAF}" type="pres">
      <dgm:prSet presAssocID="{9242DBEB-912D-4D0C-B9FD-E77253BA8440}" presName="descendantText" presStyleLbl="alignAccFollowNode1" presStyleIdx="4" presStyleCnt="10">
        <dgm:presLayoutVars>
          <dgm:bulletEnabled val="1"/>
        </dgm:presLayoutVars>
      </dgm:prSet>
      <dgm:spPr/>
      <dgm:t>
        <a:bodyPr/>
        <a:lstStyle/>
        <a:p>
          <a:endParaRPr lang="en-US"/>
        </a:p>
      </dgm:t>
    </dgm:pt>
    <dgm:pt modelId="{08C8AFF7-E21C-4556-98B5-4859D1BF8919}" type="pres">
      <dgm:prSet presAssocID="{AB55DCB1-6AFB-47D5-ADF6-9ED8FFA54C8F}" presName="sp" presStyleCnt="0"/>
      <dgm:spPr/>
    </dgm:pt>
    <dgm:pt modelId="{A58ABEA9-6626-4C44-B67D-B67B669B26C6}" type="pres">
      <dgm:prSet presAssocID="{CB89DC51-4936-4A4A-A019-EE466872E6AF}" presName="linNode" presStyleCnt="0"/>
      <dgm:spPr/>
    </dgm:pt>
    <dgm:pt modelId="{CBF04608-FEE8-4AFB-B8B8-AE9C4D93A32B}" type="pres">
      <dgm:prSet presAssocID="{CB89DC51-4936-4A4A-A019-EE466872E6AF}" presName="parentText" presStyleLbl="node1" presStyleIdx="5" presStyleCnt="10">
        <dgm:presLayoutVars>
          <dgm:chMax val="1"/>
          <dgm:bulletEnabled val="1"/>
        </dgm:presLayoutVars>
      </dgm:prSet>
      <dgm:spPr/>
      <dgm:t>
        <a:bodyPr/>
        <a:lstStyle/>
        <a:p>
          <a:endParaRPr lang="en-US"/>
        </a:p>
      </dgm:t>
    </dgm:pt>
    <dgm:pt modelId="{AA5585E8-45A3-42BF-BB1B-7A2C6800386E}" type="pres">
      <dgm:prSet presAssocID="{CB89DC51-4936-4A4A-A019-EE466872E6AF}" presName="descendantText" presStyleLbl="alignAccFollowNode1" presStyleIdx="5" presStyleCnt="10">
        <dgm:presLayoutVars>
          <dgm:bulletEnabled val="1"/>
        </dgm:presLayoutVars>
      </dgm:prSet>
      <dgm:spPr/>
      <dgm:t>
        <a:bodyPr/>
        <a:lstStyle/>
        <a:p>
          <a:endParaRPr lang="en-US"/>
        </a:p>
      </dgm:t>
    </dgm:pt>
    <dgm:pt modelId="{5F045855-02C2-416A-8D58-DA0244779424}" type="pres">
      <dgm:prSet presAssocID="{3949C744-7534-452D-BAB1-711DBF4634E9}" presName="sp" presStyleCnt="0"/>
      <dgm:spPr/>
    </dgm:pt>
    <dgm:pt modelId="{C2216FB2-B9FF-41E6-A2A5-6A97EFE37CBE}" type="pres">
      <dgm:prSet presAssocID="{33DA245D-8225-427C-9599-702C46562D70}" presName="linNode" presStyleCnt="0"/>
      <dgm:spPr/>
    </dgm:pt>
    <dgm:pt modelId="{A7037371-7DEF-4044-8B97-5CD4DCE1B334}" type="pres">
      <dgm:prSet presAssocID="{33DA245D-8225-427C-9599-702C46562D70}" presName="parentText" presStyleLbl="node1" presStyleIdx="6" presStyleCnt="10">
        <dgm:presLayoutVars>
          <dgm:chMax val="1"/>
          <dgm:bulletEnabled val="1"/>
        </dgm:presLayoutVars>
      </dgm:prSet>
      <dgm:spPr/>
      <dgm:t>
        <a:bodyPr/>
        <a:lstStyle/>
        <a:p>
          <a:endParaRPr lang="en-US"/>
        </a:p>
      </dgm:t>
    </dgm:pt>
    <dgm:pt modelId="{D78EDB65-208B-49A0-8146-E24C5CC4CC30}" type="pres">
      <dgm:prSet presAssocID="{33DA245D-8225-427C-9599-702C46562D70}" presName="descendantText" presStyleLbl="alignAccFollowNode1" presStyleIdx="6" presStyleCnt="10">
        <dgm:presLayoutVars>
          <dgm:bulletEnabled val="1"/>
        </dgm:presLayoutVars>
      </dgm:prSet>
      <dgm:spPr/>
      <dgm:t>
        <a:bodyPr/>
        <a:lstStyle/>
        <a:p>
          <a:endParaRPr lang="en-US"/>
        </a:p>
      </dgm:t>
    </dgm:pt>
    <dgm:pt modelId="{D4F69F19-43D9-4A5D-9621-30C9899C988F}" type="pres">
      <dgm:prSet presAssocID="{BF203A1F-FCF5-4FC0-B375-26C17987A1C0}" presName="sp" presStyleCnt="0"/>
      <dgm:spPr/>
    </dgm:pt>
    <dgm:pt modelId="{FB0E7E85-3228-4E28-8719-96799827FC57}" type="pres">
      <dgm:prSet presAssocID="{D82D8089-0202-42D1-969F-77684DBC935D}" presName="linNode" presStyleCnt="0"/>
      <dgm:spPr/>
    </dgm:pt>
    <dgm:pt modelId="{59A400F8-28E6-48E7-B8EB-6836FFBDF706}" type="pres">
      <dgm:prSet presAssocID="{D82D8089-0202-42D1-969F-77684DBC935D}" presName="parentText" presStyleLbl="node1" presStyleIdx="7" presStyleCnt="10">
        <dgm:presLayoutVars>
          <dgm:chMax val="1"/>
          <dgm:bulletEnabled val="1"/>
        </dgm:presLayoutVars>
      </dgm:prSet>
      <dgm:spPr/>
      <dgm:t>
        <a:bodyPr/>
        <a:lstStyle/>
        <a:p>
          <a:endParaRPr lang="en-US"/>
        </a:p>
      </dgm:t>
    </dgm:pt>
    <dgm:pt modelId="{F3159D34-AAAA-4BFD-A38B-32B8A5E6D00F}" type="pres">
      <dgm:prSet presAssocID="{D82D8089-0202-42D1-969F-77684DBC935D}" presName="descendantText" presStyleLbl="alignAccFollowNode1" presStyleIdx="7" presStyleCnt="10">
        <dgm:presLayoutVars>
          <dgm:bulletEnabled val="1"/>
        </dgm:presLayoutVars>
      </dgm:prSet>
      <dgm:spPr/>
      <dgm:t>
        <a:bodyPr/>
        <a:lstStyle/>
        <a:p>
          <a:endParaRPr lang="en-US"/>
        </a:p>
      </dgm:t>
    </dgm:pt>
    <dgm:pt modelId="{35E460AA-5A90-4209-99ED-305557ADEBF8}" type="pres">
      <dgm:prSet presAssocID="{17BDF29E-CCBC-44EE-A536-A12C15A2F02F}" presName="sp" presStyleCnt="0"/>
      <dgm:spPr/>
    </dgm:pt>
    <dgm:pt modelId="{74970482-3BBB-4060-9F98-729F69910740}" type="pres">
      <dgm:prSet presAssocID="{90AC302F-685A-43AB-9163-42846EBBD167}" presName="linNode" presStyleCnt="0"/>
      <dgm:spPr/>
    </dgm:pt>
    <dgm:pt modelId="{F889CAF2-3D01-49F9-8D8D-EC5AFA55CB76}" type="pres">
      <dgm:prSet presAssocID="{90AC302F-685A-43AB-9163-42846EBBD167}" presName="parentText" presStyleLbl="node1" presStyleIdx="8" presStyleCnt="10">
        <dgm:presLayoutVars>
          <dgm:chMax val="1"/>
          <dgm:bulletEnabled val="1"/>
        </dgm:presLayoutVars>
      </dgm:prSet>
      <dgm:spPr/>
      <dgm:t>
        <a:bodyPr/>
        <a:lstStyle/>
        <a:p>
          <a:endParaRPr lang="en-US"/>
        </a:p>
      </dgm:t>
    </dgm:pt>
    <dgm:pt modelId="{106525DF-6B75-451D-9D5A-49F1DE95FB96}" type="pres">
      <dgm:prSet presAssocID="{90AC302F-685A-43AB-9163-42846EBBD167}" presName="descendantText" presStyleLbl="alignAccFollowNode1" presStyleIdx="8" presStyleCnt="10">
        <dgm:presLayoutVars>
          <dgm:bulletEnabled val="1"/>
        </dgm:presLayoutVars>
      </dgm:prSet>
      <dgm:spPr/>
      <dgm:t>
        <a:bodyPr/>
        <a:lstStyle/>
        <a:p>
          <a:endParaRPr lang="en-US"/>
        </a:p>
      </dgm:t>
    </dgm:pt>
    <dgm:pt modelId="{CFA98169-1CC3-450C-AA90-0AC60C0C97CA}" type="pres">
      <dgm:prSet presAssocID="{3F3E1F1D-BC0F-4577-A783-639795660FDE}" presName="sp" presStyleCnt="0"/>
      <dgm:spPr/>
    </dgm:pt>
    <dgm:pt modelId="{5D6100E6-AFBB-437A-B25F-F0D683DB4C28}" type="pres">
      <dgm:prSet presAssocID="{757D6475-2AB7-4987-B15C-9F8D1118B3FC}" presName="linNode" presStyleCnt="0"/>
      <dgm:spPr/>
    </dgm:pt>
    <dgm:pt modelId="{DD5FD9F3-97BE-42FF-ACA3-D7BC9351277D}" type="pres">
      <dgm:prSet presAssocID="{757D6475-2AB7-4987-B15C-9F8D1118B3FC}" presName="parentText" presStyleLbl="node1" presStyleIdx="9" presStyleCnt="10">
        <dgm:presLayoutVars>
          <dgm:chMax val="1"/>
          <dgm:bulletEnabled val="1"/>
        </dgm:presLayoutVars>
      </dgm:prSet>
      <dgm:spPr/>
      <dgm:t>
        <a:bodyPr/>
        <a:lstStyle/>
        <a:p>
          <a:endParaRPr lang="en-US"/>
        </a:p>
      </dgm:t>
    </dgm:pt>
    <dgm:pt modelId="{94819612-3E60-40CD-B9C4-E40ACC95D6A5}" type="pres">
      <dgm:prSet presAssocID="{757D6475-2AB7-4987-B15C-9F8D1118B3FC}" presName="descendantText" presStyleLbl="alignAccFollowNode1" presStyleIdx="9" presStyleCnt="10">
        <dgm:presLayoutVars>
          <dgm:bulletEnabled val="1"/>
        </dgm:presLayoutVars>
      </dgm:prSet>
      <dgm:spPr/>
      <dgm:t>
        <a:bodyPr/>
        <a:lstStyle/>
        <a:p>
          <a:endParaRPr lang="en-US"/>
        </a:p>
      </dgm:t>
    </dgm:pt>
  </dgm:ptLst>
  <dgm:cxnLst>
    <dgm:cxn modelId="{A209891F-4576-4BD3-8F13-05F033A6EC80}" type="presOf" srcId="{85F404CB-740F-46F1-A5AC-42AE48F0051B}" destId="{106525DF-6B75-451D-9D5A-49F1DE95FB96}" srcOrd="0" destOrd="0" presId="urn:microsoft.com/office/officeart/2005/8/layout/vList5"/>
    <dgm:cxn modelId="{CED7E13A-8E8B-4194-800A-8F91E7CD6AA3}" srcId="{CB89DC51-4936-4A4A-A019-EE466872E6AF}" destId="{AF372138-64AB-4BCF-9BB0-13F06F3550AC}" srcOrd="0" destOrd="0" parTransId="{70C46BDB-0373-4488-A514-0A068E5E1BAC}" sibTransId="{E05E79CD-72C9-4E18-A039-BDAE56647422}"/>
    <dgm:cxn modelId="{89E1E248-3D58-484F-90FB-26A4F4F370B7}" type="presOf" srcId="{C34D4A97-901D-4B9C-94C1-DCAB870B0B85}" destId="{D78EDB65-208B-49A0-8146-E24C5CC4CC30}" srcOrd="0" destOrd="0" presId="urn:microsoft.com/office/officeart/2005/8/layout/vList5"/>
    <dgm:cxn modelId="{5CC60144-73C0-4E46-B019-8546274B2A88}" srcId="{A8933792-C46F-4A02-A0B4-BD8DF49A7BFB}" destId="{A078BB36-2850-44DD-88D1-D54AFDF6A4D2}" srcOrd="0" destOrd="0" parTransId="{EF8DEA4F-975D-4C5A-B1CC-C5F20255895B}" sibTransId="{F3F7306E-EE16-4C6D-98ED-BD659AB13DF2}"/>
    <dgm:cxn modelId="{19FBE20D-C49A-4C11-AFC9-8FCFAF014C3E}" srcId="{B54F07BD-7D93-45C8-BDCC-10331419C3C0}" destId="{97E84F31-A8FB-4809-96E0-5DB5C4790150}" srcOrd="3" destOrd="0" parTransId="{5B10CB13-6A95-46FF-B61C-2F4A31A17279}" sibTransId="{537269B6-A109-4963-9A99-B0F89B92937B}"/>
    <dgm:cxn modelId="{9C6F93F6-8C4A-407F-8C64-E53F9408FBE2}" type="presOf" srcId="{33DA245D-8225-427C-9599-702C46562D70}" destId="{A7037371-7DEF-4044-8B97-5CD4DCE1B334}" srcOrd="0" destOrd="0" presId="urn:microsoft.com/office/officeart/2005/8/layout/vList5"/>
    <dgm:cxn modelId="{A150448E-3D2A-4033-936C-FF50F994667E}" type="presOf" srcId="{49F18EEB-81AC-4A3E-ADF5-2B6026F02A1C}" destId="{1292665F-24C2-4115-AEA0-761F9539683E}" srcOrd="0" destOrd="0" presId="urn:microsoft.com/office/officeart/2005/8/layout/vList5"/>
    <dgm:cxn modelId="{AB58EE40-D064-418D-B6AC-44904496D6A5}" type="presOf" srcId="{757D6475-2AB7-4987-B15C-9F8D1118B3FC}" destId="{DD5FD9F3-97BE-42FF-ACA3-D7BC9351277D}" srcOrd="0" destOrd="0" presId="urn:microsoft.com/office/officeart/2005/8/layout/vList5"/>
    <dgm:cxn modelId="{23DC1B84-DD29-4915-8B62-5BA52456AB2F}" type="presOf" srcId="{CB89DC51-4936-4A4A-A019-EE466872E6AF}" destId="{CBF04608-FEE8-4AFB-B8B8-AE9C4D93A32B}" srcOrd="0" destOrd="0" presId="urn:microsoft.com/office/officeart/2005/8/layout/vList5"/>
    <dgm:cxn modelId="{5A92C55E-050E-4E7B-A768-A90CA1F9A723}" srcId="{49F18EEB-81AC-4A3E-ADF5-2B6026F02A1C}" destId="{CD23E2AE-AAB3-42FB-98D9-C53015BA56CB}" srcOrd="0" destOrd="0" parTransId="{37FD7B27-8B3D-427B-A19C-B568AE60B599}" sibTransId="{8B75E421-9F9A-4E2D-8061-F320ACDEE932}"/>
    <dgm:cxn modelId="{DCF6086C-E11A-4B3D-BD98-A1035B27E660}" srcId="{33DA245D-8225-427C-9599-702C46562D70}" destId="{C34D4A97-901D-4B9C-94C1-DCAB870B0B85}" srcOrd="0" destOrd="0" parTransId="{EB0837CB-5620-4F3B-BC20-32CF0B2B1936}" sibTransId="{0EDE6DEC-D245-464F-8BDD-1CE6E82A3BD4}"/>
    <dgm:cxn modelId="{0777F522-1643-462E-BA13-BE3B30AF12AC}" srcId="{97E84F31-A8FB-4809-96E0-5DB5C4790150}" destId="{C8577FB2-5D35-4484-A0C1-6C5087D175C5}" srcOrd="0" destOrd="0" parTransId="{B16F0922-12CC-464D-9964-1A974F901D30}" sibTransId="{0814092B-C26F-413C-ABE3-BBF09443ED61}"/>
    <dgm:cxn modelId="{CDA00943-602A-456A-A361-6955A1F992A8}" srcId="{B54F07BD-7D93-45C8-BDCC-10331419C3C0}" destId="{90AC302F-685A-43AB-9163-42846EBBD167}" srcOrd="8" destOrd="0" parTransId="{E3CBD463-6AE6-497F-8E05-EAEB991F32D9}" sibTransId="{3F3E1F1D-BC0F-4577-A783-639795660FDE}"/>
    <dgm:cxn modelId="{F5C5AD5F-91B2-40EF-BC3E-FB9311A08B07}" srcId="{D82D8089-0202-42D1-969F-77684DBC935D}" destId="{9B8E7D29-AE73-4DD9-A11C-052AC10A3CBB}" srcOrd="0" destOrd="0" parTransId="{D2359C7A-39A2-4894-875D-9D23B1306665}" sibTransId="{3369033C-0DCB-442F-8B10-89570AE81567}"/>
    <dgm:cxn modelId="{AE5A8C70-1C4C-45A7-95B3-E146358AD290}" srcId="{936B111E-E7DA-44B6-B8CC-8A94BE08DB68}" destId="{F44BFB14-2A95-430B-BAD3-F9D0B02F8466}" srcOrd="0" destOrd="0" parTransId="{029570D3-D256-429D-A29E-2A86DDDEEA2F}" sibTransId="{CF1E97F3-95A6-40AA-B1A4-0D78549FE77F}"/>
    <dgm:cxn modelId="{554F70D5-BD36-43D8-B1F1-BFCE5A6328E7}" type="presOf" srcId="{D82D8089-0202-42D1-969F-77684DBC935D}" destId="{59A400F8-28E6-48E7-B8EB-6836FFBDF706}" srcOrd="0" destOrd="0" presId="urn:microsoft.com/office/officeart/2005/8/layout/vList5"/>
    <dgm:cxn modelId="{1DB6E78A-FEFC-4320-A369-56E7C65CA043}" srcId="{B54F07BD-7D93-45C8-BDCC-10331419C3C0}" destId="{9242DBEB-912D-4D0C-B9FD-E77253BA8440}" srcOrd="4" destOrd="0" parTransId="{913ED4E1-51BB-4AC5-9352-A23C1758A845}" sibTransId="{AB55DCB1-6AFB-47D5-ADF6-9ED8FFA54C8F}"/>
    <dgm:cxn modelId="{F9A64944-67FF-4AF3-9156-044418CADF2F}" type="presOf" srcId="{97E84F31-A8FB-4809-96E0-5DB5C4790150}" destId="{3A8D1706-C45A-485D-8661-2FF73C5A1540}" srcOrd="0" destOrd="0" presId="urn:microsoft.com/office/officeart/2005/8/layout/vList5"/>
    <dgm:cxn modelId="{96655584-B354-40C4-9C30-F7157BCF9FCA}" srcId="{B54F07BD-7D93-45C8-BDCC-10331419C3C0}" destId="{936B111E-E7DA-44B6-B8CC-8A94BE08DB68}" srcOrd="2" destOrd="0" parTransId="{98BC86C6-CCBB-48F7-96FC-79E3F932B407}" sibTransId="{6C7991FD-5449-4517-8AE6-5F2F82BECC16}"/>
    <dgm:cxn modelId="{335BDFB4-4BAF-46A3-B7B7-36D44C8805FD}" type="presOf" srcId="{CD23E2AE-AAB3-42FB-98D9-C53015BA56CB}" destId="{3CECDD64-5BD1-40FA-B6C0-0A3DB2880538}" srcOrd="0" destOrd="0" presId="urn:microsoft.com/office/officeart/2005/8/layout/vList5"/>
    <dgm:cxn modelId="{580B393B-9F6F-41C5-8298-57ACB8F5095A}" type="presOf" srcId="{3C64A337-1F08-45BC-9FBD-C75895935D1F}" destId="{3BFB9F90-E455-423C-8835-AE985055EFAF}" srcOrd="0" destOrd="0" presId="urn:microsoft.com/office/officeart/2005/8/layout/vList5"/>
    <dgm:cxn modelId="{761B7636-EFCA-480F-8DED-E028CB4EF268}" srcId="{B54F07BD-7D93-45C8-BDCC-10331419C3C0}" destId="{33DA245D-8225-427C-9599-702C46562D70}" srcOrd="6" destOrd="0" parTransId="{99527545-C52A-4F4C-8E24-21240DEB6D13}" sibTransId="{BF203A1F-FCF5-4FC0-B375-26C17987A1C0}"/>
    <dgm:cxn modelId="{666736F7-FF94-4285-AFEB-9AB9AE0274B1}" type="presOf" srcId="{C8577FB2-5D35-4484-A0C1-6C5087D175C5}" destId="{786EE64F-B71C-4DD9-AF06-AA05DE7B84A3}" srcOrd="0" destOrd="0" presId="urn:microsoft.com/office/officeart/2005/8/layout/vList5"/>
    <dgm:cxn modelId="{7707DD99-1B01-4C63-A36E-F64452725BEF}" type="presOf" srcId="{B54F07BD-7D93-45C8-BDCC-10331419C3C0}" destId="{C2E6FB8A-E277-46B8-81ED-381F17D93BD0}" srcOrd="0" destOrd="0" presId="urn:microsoft.com/office/officeart/2005/8/layout/vList5"/>
    <dgm:cxn modelId="{C62B8A08-970C-4364-B746-5B1BF786BE34}" type="presOf" srcId="{F44BFB14-2A95-430B-BAD3-F9D0B02F8466}" destId="{9891178A-7E20-4138-AE6B-EAD817DA313E}" srcOrd="0" destOrd="0" presId="urn:microsoft.com/office/officeart/2005/8/layout/vList5"/>
    <dgm:cxn modelId="{BF196442-2715-4E8F-820A-B4CBF323C746}" type="presOf" srcId="{9B8E7D29-AE73-4DD9-A11C-052AC10A3CBB}" destId="{F3159D34-AAAA-4BFD-A38B-32B8A5E6D00F}" srcOrd="0" destOrd="0" presId="urn:microsoft.com/office/officeart/2005/8/layout/vList5"/>
    <dgm:cxn modelId="{05E7B9AF-9EDC-4FC0-86D2-A1A4A223533C}" type="presOf" srcId="{AF372138-64AB-4BCF-9BB0-13F06F3550AC}" destId="{AA5585E8-45A3-42BF-BB1B-7A2C6800386E}" srcOrd="0" destOrd="0" presId="urn:microsoft.com/office/officeart/2005/8/layout/vList5"/>
    <dgm:cxn modelId="{1AB409C9-BFE5-4CAC-9868-E97C2D1D4357}" srcId="{757D6475-2AB7-4987-B15C-9F8D1118B3FC}" destId="{72E20184-6DDC-4D5E-AA85-867AE9FE02E9}" srcOrd="0" destOrd="0" parTransId="{16EB01BC-DD37-4A23-8A38-E72DCECDC193}" sibTransId="{CF88F497-AE0E-40AB-B0D2-85B609311B0D}"/>
    <dgm:cxn modelId="{4265A546-FD9D-4945-91B9-64124E8376C5}" srcId="{B54F07BD-7D93-45C8-BDCC-10331419C3C0}" destId="{D82D8089-0202-42D1-969F-77684DBC935D}" srcOrd="7" destOrd="0" parTransId="{32118F4E-91BC-4B9F-AD2F-D46884B87DB9}" sibTransId="{17BDF29E-CCBC-44EE-A536-A12C15A2F02F}"/>
    <dgm:cxn modelId="{9DB79E83-5D47-4D9A-A6BB-48A45E897E3F}" type="presOf" srcId="{936B111E-E7DA-44B6-B8CC-8A94BE08DB68}" destId="{1C2C43CC-B6B6-4326-821A-0C033E9E9C3B}" srcOrd="0" destOrd="0" presId="urn:microsoft.com/office/officeart/2005/8/layout/vList5"/>
    <dgm:cxn modelId="{83DBC14B-128F-4031-BF73-4702C2BA8FE0}" srcId="{90AC302F-685A-43AB-9163-42846EBBD167}" destId="{85F404CB-740F-46F1-A5AC-42AE48F0051B}" srcOrd="0" destOrd="0" parTransId="{49185586-CD03-4EA5-96C5-F85652F3B04A}" sibTransId="{60AF6A08-06F1-4C6C-B4C9-2BA02E1C390B}"/>
    <dgm:cxn modelId="{9174425E-7747-4991-8AE9-72F09603A53C}" type="presOf" srcId="{72E20184-6DDC-4D5E-AA85-867AE9FE02E9}" destId="{94819612-3E60-40CD-B9C4-E40ACC95D6A5}" srcOrd="0" destOrd="0" presId="urn:microsoft.com/office/officeart/2005/8/layout/vList5"/>
    <dgm:cxn modelId="{58B22D9A-6B8A-4C81-A557-50FA19628C87}" type="presOf" srcId="{90AC302F-685A-43AB-9163-42846EBBD167}" destId="{F889CAF2-3D01-49F9-8D8D-EC5AFA55CB76}" srcOrd="0" destOrd="0" presId="urn:microsoft.com/office/officeart/2005/8/layout/vList5"/>
    <dgm:cxn modelId="{428E5521-EE56-4594-BC42-709960DEC848}" srcId="{B54F07BD-7D93-45C8-BDCC-10331419C3C0}" destId="{49F18EEB-81AC-4A3E-ADF5-2B6026F02A1C}" srcOrd="0" destOrd="0" parTransId="{CC28F91E-9D4F-4BEB-AA51-596090342976}" sibTransId="{89AB8545-2043-4CD8-8C36-3C5BD036A68D}"/>
    <dgm:cxn modelId="{B29145E4-036B-4C96-8FD6-D106DB6CEB55}" srcId="{B54F07BD-7D93-45C8-BDCC-10331419C3C0}" destId="{757D6475-2AB7-4987-B15C-9F8D1118B3FC}" srcOrd="9" destOrd="0" parTransId="{4E688A01-F554-410B-9652-57A65237BDEF}" sibTransId="{590A3D44-9299-43D5-8E02-DDFD8ED668F4}"/>
    <dgm:cxn modelId="{BBEE2C09-448E-46AE-8104-3F92718F9EEB}" srcId="{9242DBEB-912D-4D0C-B9FD-E77253BA8440}" destId="{3C64A337-1F08-45BC-9FBD-C75895935D1F}" srcOrd="0" destOrd="0" parTransId="{051ED758-815E-4924-AB4A-36EF43CB24D5}" sibTransId="{1208A848-8328-4D9C-B430-7681B3F7FEAC}"/>
    <dgm:cxn modelId="{2672A725-BDB1-43D0-8780-162F6A8FC043}" srcId="{B54F07BD-7D93-45C8-BDCC-10331419C3C0}" destId="{CB89DC51-4936-4A4A-A019-EE466872E6AF}" srcOrd="5" destOrd="0" parTransId="{C30FAD4F-698B-4614-B83E-2B3741BC7CD2}" sibTransId="{3949C744-7534-452D-BAB1-711DBF4634E9}"/>
    <dgm:cxn modelId="{FD59642A-BC8B-477F-986F-289A1958C8E5}" srcId="{B54F07BD-7D93-45C8-BDCC-10331419C3C0}" destId="{A8933792-C46F-4A02-A0B4-BD8DF49A7BFB}" srcOrd="1" destOrd="0" parTransId="{39C806A3-E931-4DF4-A46E-1A5629B7DA8F}" sibTransId="{A5C1FEAC-CAF9-470C-86E5-CE3DA9EDCF47}"/>
    <dgm:cxn modelId="{944EA597-E1C8-4622-A02F-A2C505C28BB7}" type="presOf" srcId="{9242DBEB-912D-4D0C-B9FD-E77253BA8440}" destId="{FCA80717-65C5-4718-B3E2-0EF3B4087D04}" srcOrd="0" destOrd="0" presId="urn:microsoft.com/office/officeart/2005/8/layout/vList5"/>
    <dgm:cxn modelId="{A275F30D-B366-401E-A569-C3E6A22F0502}" type="presOf" srcId="{A078BB36-2850-44DD-88D1-D54AFDF6A4D2}" destId="{92AF2BA4-B07A-4D84-A9C0-2D8203A9D0AD}" srcOrd="0" destOrd="0" presId="urn:microsoft.com/office/officeart/2005/8/layout/vList5"/>
    <dgm:cxn modelId="{2FB1B3FF-0D49-4213-8192-07C72FB5E3BB}" type="presOf" srcId="{A8933792-C46F-4A02-A0B4-BD8DF49A7BFB}" destId="{BCA0C057-74CA-4B12-BB28-CAD50BC08479}" srcOrd="0" destOrd="0" presId="urn:microsoft.com/office/officeart/2005/8/layout/vList5"/>
    <dgm:cxn modelId="{7BC07359-1ACD-45A9-AC2B-21098177D10F}" type="presParOf" srcId="{C2E6FB8A-E277-46B8-81ED-381F17D93BD0}" destId="{AF237532-70D6-47FA-BE53-232C7B4536BD}" srcOrd="0" destOrd="0" presId="urn:microsoft.com/office/officeart/2005/8/layout/vList5"/>
    <dgm:cxn modelId="{241E6C75-6410-40BF-BB8A-2B0B164BB5A6}" type="presParOf" srcId="{AF237532-70D6-47FA-BE53-232C7B4536BD}" destId="{1292665F-24C2-4115-AEA0-761F9539683E}" srcOrd="0" destOrd="0" presId="urn:microsoft.com/office/officeart/2005/8/layout/vList5"/>
    <dgm:cxn modelId="{27F7625F-3239-41D6-8258-5F0CBDD64393}" type="presParOf" srcId="{AF237532-70D6-47FA-BE53-232C7B4536BD}" destId="{3CECDD64-5BD1-40FA-B6C0-0A3DB2880538}" srcOrd="1" destOrd="0" presId="urn:microsoft.com/office/officeart/2005/8/layout/vList5"/>
    <dgm:cxn modelId="{9D89E07E-8356-4264-9AB3-3747A5C2DEE1}" type="presParOf" srcId="{C2E6FB8A-E277-46B8-81ED-381F17D93BD0}" destId="{21D6F2B7-03FB-476D-A324-06825D16DCCF}" srcOrd="1" destOrd="0" presId="urn:microsoft.com/office/officeart/2005/8/layout/vList5"/>
    <dgm:cxn modelId="{4CDE67BB-7C26-4B34-AEAB-6B84C6FA5412}" type="presParOf" srcId="{C2E6FB8A-E277-46B8-81ED-381F17D93BD0}" destId="{B40B4D14-D4F2-440D-8952-BB5FCB396A88}" srcOrd="2" destOrd="0" presId="urn:microsoft.com/office/officeart/2005/8/layout/vList5"/>
    <dgm:cxn modelId="{379BBB8C-A527-4BE3-A52F-1D98DB5ADE8A}" type="presParOf" srcId="{B40B4D14-D4F2-440D-8952-BB5FCB396A88}" destId="{BCA0C057-74CA-4B12-BB28-CAD50BC08479}" srcOrd="0" destOrd="0" presId="urn:microsoft.com/office/officeart/2005/8/layout/vList5"/>
    <dgm:cxn modelId="{E75BE0C7-0B51-4339-9A5C-04A9CFA5CD6D}" type="presParOf" srcId="{B40B4D14-D4F2-440D-8952-BB5FCB396A88}" destId="{92AF2BA4-B07A-4D84-A9C0-2D8203A9D0AD}" srcOrd="1" destOrd="0" presId="urn:microsoft.com/office/officeart/2005/8/layout/vList5"/>
    <dgm:cxn modelId="{E31FB670-C9F2-47CC-9E10-33E760D0FF25}" type="presParOf" srcId="{C2E6FB8A-E277-46B8-81ED-381F17D93BD0}" destId="{40985ADB-F726-4FBB-8F4E-4FE669B4C7DC}" srcOrd="3" destOrd="0" presId="urn:microsoft.com/office/officeart/2005/8/layout/vList5"/>
    <dgm:cxn modelId="{92C68444-8292-4FEB-8900-51025EB5C299}" type="presParOf" srcId="{C2E6FB8A-E277-46B8-81ED-381F17D93BD0}" destId="{19530906-F79C-4308-9B77-EB081CB84A61}" srcOrd="4" destOrd="0" presId="urn:microsoft.com/office/officeart/2005/8/layout/vList5"/>
    <dgm:cxn modelId="{376ED1B0-FA22-40B0-A0D4-9FF8E82CBA7E}" type="presParOf" srcId="{19530906-F79C-4308-9B77-EB081CB84A61}" destId="{1C2C43CC-B6B6-4326-821A-0C033E9E9C3B}" srcOrd="0" destOrd="0" presId="urn:microsoft.com/office/officeart/2005/8/layout/vList5"/>
    <dgm:cxn modelId="{93CD92C7-FFFC-47BC-A5DD-7716F01FD08C}" type="presParOf" srcId="{19530906-F79C-4308-9B77-EB081CB84A61}" destId="{9891178A-7E20-4138-AE6B-EAD817DA313E}" srcOrd="1" destOrd="0" presId="urn:microsoft.com/office/officeart/2005/8/layout/vList5"/>
    <dgm:cxn modelId="{9B1E38C1-05AD-4B67-9C8D-C3B5AA0DC734}" type="presParOf" srcId="{C2E6FB8A-E277-46B8-81ED-381F17D93BD0}" destId="{5CF58569-02B3-436D-B36E-07B204612B76}" srcOrd="5" destOrd="0" presId="urn:microsoft.com/office/officeart/2005/8/layout/vList5"/>
    <dgm:cxn modelId="{1C88D925-7DE4-4DFD-89C1-2F90462FF39B}" type="presParOf" srcId="{C2E6FB8A-E277-46B8-81ED-381F17D93BD0}" destId="{DC7B391D-3973-4CB8-A932-BF0D4F29212F}" srcOrd="6" destOrd="0" presId="urn:microsoft.com/office/officeart/2005/8/layout/vList5"/>
    <dgm:cxn modelId="{A940DC58-F7D8-479E-8557-46A14F8B6953}" type="presParOf" srcId="{DC7B391D-3973-4CB8-A932-BF0D4F29212F}" destId="{3A8D1706-C45A-485D-8661-2FF73C5A1540}" srcOrd="0" destOrd="0" presId="urn:microsoft.com/office/officeart/2005/8/layout/vList5"/>
    <dgm:cxn modelId="{9A26B2BD-2C8E-4306-BF4A-E0ADB627F2C5}" type="presParOf" srcId="{DC7B391D-3973-4CB8-A932-BF0D4F29212F}" destId="{786EE64F-B71C-4DD9-AF06-AA05DE7B84A3}" srcOrd="1" destOrd="0" presId="urn:microsoft.com/office/officeart/2005/8/layout/vList5"/>
    <dgm:cxn modelId="{A1445928-E023-4071-90BE-310FBD407C9B}" type="presParOf" srcId="{C2E6FB8A-E277-46B8-81ED-381F17D93BD0}" destId="{3CCDE1F7-43E1-4A51-A545-BBC609CE174C}" srcOrd="7" destOrd="0" presId="urn:microsoft.com/office/officeart/2005/8/layout/vList5"/>
    <dgm:cxn modelId="{1D2B1383-C42A-42B1-9665-3F1D4DC20E71}" type="presParOf" srcId="{C2E6FB8A-E277-46B8-81ED-381F17D93BD0}" destId="{0F87B659-34AA-48DA-8D8E-186D9CE7643C}" srcOrd="8" destOrd="0" presId="urn:microsoft.com/office/officeart/2005/8/layout/vList5"/>
    <dgm:cxn modelId="{042E76B5-01F1-4524-AB0B-6C3A0A522E1A}" type="presParOf" srcId="{0F87B659-34AA-48DA-8D8E-186D9CE7643C}" destId="{FCA80717-65C5-4718-B3E2-0EF3B4087D04}" srcOrd="0" destOrd="0" presId="urn:microsoft.com/office/officeart/2005/8/layout/vList5"/>
    <dgm:cxn modelId="{7E19A73A-1C1D-4C69-B699-AEF33CF620E2}" type="presParOf" srcId="{0F87B659-34AA-48DA-8D8E-186D9CE7643C}" destId="{3BFB9F90-E455-423C-8835-AE985055EFAF}" srcOrd="1" destOrd="0" presId="urn:microsoft.com/office/officeart/2005/8/layout/vList5"/>
    <dgm:cxn modelId="{4115CB7A-4323-481E-B8DE-E030C22F7F82}" type="presParOf" srcId="{C2E6FB8A-E277-46B8-81ED-381F17D93BD0}" destId="{08C8AFF7-E21C-4556-98B5-4859D1BF8919}" srcOrd="9" destOrd="0" presId="urn:microsoft.com/office/officeart/2005/8/layout/vList5"/>
    <dgm:cxn modelId="{FA636395-A32F-403E-839B-3D46FC298EC0}" type="presParOf" srcId="{C2E6FB8A-E277-46B8-81ED-381F17D93BD0}" destId="{A58ABEA9-6626-4C44-B67D-B67B669B26C6}" srcOrd="10" destOrd="0" presId="urn:microsoft.com/office/officeart/2005/8/layout/vList5"/>
    <dgm:cxn modelId="{A76FC2A0-2538-46D0-AE3F-3D962F736194}" type="presParOf" srcId="{A58ABEA9-6626-4C44-B67D-B67B669B26C6}" destId="{CBF04608-FEE8-4AFB-B8B8-AE9C4D93A32B}" srcOrd="0" destOrd="0" presId="urn:microsoft.com/office/officeart/2005/8/layout/vList5"/>
    <dgm:cxn modelId="{0F362D99-8A7C-4546-A59C-EC83A166B12C}" type="presParOf" srcId="{A58ABEA9-6626-4C44-B67D-B67B669B26C6}" destId="{AA5585E8-45A3-42BF-BB1B-7A2C6800386E}" srcOrd="1" destOrd="0" presId="urn:microsoft.com/office/officeart/2005/8/layout/vList5"/>
    <dgm:cxn modelId="{5DBE6744-44CA-4E2D-B199-AE81DD457180}" type="presParOf" srcId="{C2E6FB8A-E277-46B8-81ED-381F17D93BD0}" destId="{5F045855-02C2-416A-8D58-DA0244779424}" srcOrd="11" destOrd="0" presId="urn:microsoft.com/office/officeart/2005/8/layout/vList5"/>
    <dgm:cxn modelId="{34D2C4D4-6765-48B3-B5B5-6EE5819B67DD}" type="presParOf" srcId="{C2E6FB8A-E277-46B8-81ED-381F17D93BD0}" destId="{C2216FB2-B9FF-41E6-A2A5-6A97EFE37CBE}" srcOrd="12" destOrd="0" presId="urn:microsoft.com/office/officeart/2005/8/layout/vList5"/>
    <dgm:cxn modelId="{F110D3DD-4E19-45A0-944A-2F5371AA015C}" type="presParOf" srcId="{C2216FB2-B9FF-41E6-A2A5-6A97EFE37CBE}" destId="{A7037371-7DEF-4044-8B97-5CD4DCE1B334}" srcOrd="0" destOrd="0" presId="urn:microsoft.com/office/officeart/2005/8/layout/vList5"/>
    <dgm:cxn modelId="{A7E00507-B750-4F77-9684-5DBE37695C77}" type="presParOf" srcId="{C2216FB2-B9FF-41E6-A2A5-6A97EFE37CBE}" destId="{D78EDB65-208B-49A0-8146-E24C5CC4CC30}" srcOrd="1" destOrd="0" presId="urn:microsoft.com/office/officeart/2005/8/layout/vList5"/>
    <dgm:cxn modelId="{1424FDAE-D99D-4522-8F03-D69A1249DA48}" type="presParOf" srcId="{C2E6FB8A-E277-46B8-81ED-381F17D93BD0}" destId="{D4F69F19-43D9-4A5D-9621-30C9899C988F}" srcOrd="13" destOrd="0" presId="urn:microsoft.com/office/officeart/2005/8/layout/vList5"/>
    <dgm:cxn modelId="{EC8084EB-16DB-4650-AD03-23B6DE428812}" type="presParOf" srcId="{C2E6FB8A-E277-46B8-81ED-381F17D93BD0}" destId="{FB0E7E85-3228-4E28-8719-96799827FC57}" srcOrd="14" destOrd="0" presId="urn:microsoft.com/office/officeart/2005/8/layout/vList5"/>
    <dgm:cxn modelId="{DD83F865-84A5-4B9D-B002-8BDF17E5C214}" type="presParOf" srcId="{FB0E7E85-3228-4E28-8719-96799827FC57}" destId="{59A400F8-28E6-48E7-B8EB-6836FFBDF706}" srcOrd="0" destOrd="0" presId="urn:microsoft.com/office/officeart/2005/8/layout/vList5"/>
    <dgm:cxn modelId="{6946D173-2413-4CB8-ACEA-D5E4A273769C}" type="presParOf" srcId="{FB0E7E85-3228-4E28-8719-96799827FC57}" destId="{F3159D34-AAAA-4BFD-A38B-32B8A5E6D00F}" srcOrd="1" destOrd="0" presId="urn:microsoft.com/office/officeart/2005/8/layout/vList5"/>
    <dgm:cxn modelId="{A134ADF3-EB06-4F04-ADFC-705B3AA953A2}" type="presParOf" srcId="{C2E6FB8A-E277-46B8-81ED-381F17D93BD0}" destId="{35E460AA-5A90-4209-99ED-305557ADEBF8}" srcOrd="15" destOrd="0" presId="urn:microsoft.com/office/officeart/2005/8/layout/vList5"/>
    <dgm:cxn modelId="{EB8D2944-778B-4651-8F01-AA5EBD7983BF}" type="presParOf" srcId="{C2E6FB8A-E277-46B8-81ED-381F17D93BD0}" destId="{74970482-3BBB-4060-9F98-729F69910740}" srcOrd="16" destOrd="0" presId="urn:microsoft.com/office/officeart/2005/8/layout/vList5"/>
    <dgm:cxn modelId="{EB96CE62-6058-4B01-A34A-A29CB6573C6C}" type="presParOf" srcId="{74970482-3BBB-4060-9F98-729F69910740}" destId="{F889CAF2-3D01-49F9-8D8D-EC5AFA55CB76}" srcOrd="0" destOrd="0" presId="urn:microsoft.com/office/officeart/2005/8/layout/vList5"/>
    <dgm:cxn modelId="{E20F2068-BF73-42B7-9696-6E8572DE132A}" type="presParOf" srcId="{74970482-3BBB-4060-9F98-729F69910740}" destId="{106525DF-6B75-451D-9D5A-49F1DE95FB96}" srcOrd="1" destOrd="0" presId="urn:microsoft.com/office/officeart/2005/8/layout/vList5"/>
    <dgm:cxn modelId="{04B505C3-3106-4130-B6C8-4433AD9D7260}" type="presParOf" srcId="{C2E6FB8A-E277-46B8-81ED-381F17D93BD0}" destId="{CFA98169-1CC3-450C-AA90-0AC60C0C97CA}" srcOrd="17" destOrd="0" presId="urn:microsoft.com/office/officeart/2005/8/layout/vList5"/>
    <dgm:cxn modelId="{972479E2-EC68-48F9-9B71-1D19FCEDEC95}" type="presParOf" srcId="{C2E6FB8A-E277-46B8-81ED-381F17D93BD0}" destId="{5D6100E6-AFBB-437A-B25F-F0D683DB4C28}" srcOrd="18" destOrd="0" presId="urn:microsoft.com/office/officeart/2005/8/layout/vList5"/>
    <dgm:cxn modelId="{F03C0EAA-01FC-4E73-A1BA-CC8D6B6E3E13}" type="presParOf" srcId="{5D6100E6-AFBB-437A-B25F-F0D683DB4C28}" destId="{DD5FD9F3-97BE-42FF-ACA3-D7BC9351277D}" srcOrd="0" destOrd="0" presId="urn:microsoft.com/office/officeart/2005/8/layout/vList5"/>
    <dgm:cxn modelId="{41073BA8-FADA-4BC2-89B8-DED7D37E82BE}" type="presParOf" srcId="{5D6100E6-AFBB-437A-B25F-F0D683DB4C28}" destId="{94819612-3E60-40CD-B9C4-E40ACC95D6A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D6502C0-9F8A-4423-92D9-AB2F185C1E4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708BB7CF-434D-4862-8C44-F63F57D0BF74}">
      <dgm:prSet/>
      <dgm:spPr/>
      <dgm:t>
        <a:bodyPr/>
        <a:lstStyle/>
        <a:p>
          <a:pPr rtl="0"/>
          <a:r>
            <a:rPr lang="en-US" b="0" smtClean="0"/>
            <a:t>December 2, 2005</a:t>
          </a:r>
          <a:endParaRPr lang="en-US"/>
        </a:p>
      </dgm:t>
    </dgm:pt>
    <dgm:pt modelId="{140D0850-1C34-4934-9CBF-F9F2E6AD9D80}" type="parTrans" cxnId="{D535A4A6-6ED9-403A-8F7A-5FAF2032024D}">
      <dgm:prSet/>
      <dgm:spPr/>
      <dgm:t>
        <a:bodyPr/>
        <a:lstStyle/>
        <a:p>
          <a:endParaRPr lang="en-US"/>
        </a:p>
      </dgm:t>
    </dgm:pt>
    <dgm:pt modelId="{AF84FAB1-CCCC-41CC-AFB7-2B170CC57BF1}" type="sibTrans" cxnId="{D535A4A6-6ED9-403A-8F7A-5FAF2032024D}">
      <dgm:prSet/>
      <dgm:spPr/>
      <dgm:t>
        <a:bodyPr/>
        <a:lstStyle/>
        <a:p>
          <a:endParaRPr lang="en-US"/>
        </a:p>
      </dgm:t>
    </dgm:pt>
    <dgm:pt modelId="{F167FEEF-A757-41D9-AB7F-C950DBA05245}">
      <dgm:prSet/>
      <dgm:spPr/>
      <dgm:t>
        <a:bodyPr/>
        <a:lstStyle/>
        <a:p>
          <a:pPr rtl="0"/>
          <a:r>
            <a:rPr lang="en-US" b="0" smtClean="0"/>
            <a:t>First-Ever OVAL Compatibility Awards Ceremony</a:t>
          </a:r>
          <a:endParaRPr lang="en-US"/>
        </a:p>
      </dgm:t>
    </dgm:pt>
    <dgm:pt modelId="{AAD4A2F2-FFBF-406B-9657-1180905F3432}" type="parTrans" cxnId="{DB8FB9DF-7B1B-4F8D-A822-FCBD92427814}">
      <dgm:prSet/>
      <dgm:spPr/>
      <dgm:t>
        <a:bodyPr/>
        <a:lstStyle/>
        <a:p>
          <a:endParaRPr lang="en-US"/>
        </a:p>
      </dgm:t>
    </dgm:pt>
    <dgm:pt modelId="{185ECCD8-D2EE-4E60-9873-0FF47FC7939B}" type="sibTrans" cxnId="{DB8FB9DF-7B1B-4F8D-A822-FCBD92427814}">
      <dgm:prSet/>
      <dgm:spPr/>
      <dgm:t>
        <a:bodyPr/>
        <a:lstStyle/>
        <a:p>
          <a:endParaRPr lang="en-US"/>
        </a:p>
      </dgm:t>
    </dgm:pt>
    <dgm:pt modelId="{6AD1E15F-6B9D-432A-995D-432741309870}">
      <dgm:prSet/>
      <dgm:spPr/>
      <dgm:t>
        <a:bodyPr/>
        <a:lstStyle/>
        <a:p>
          <a:pPr rtl="0"/>
          <a:r>
            <a:rPr lang="en-US" b="0" dirty="0" smtClean="0"/>
            <a:t>May 2006</a:t>
          </a:r>
          <a:endParaRPr lang="en-US" dirty="0"/>
        </a:p>
      </dgm:t>
    </dgm:pt>
    <dgm:pt modelId="{B6F50A6B-051B-4C12-9981-E56B20E6D5B4}" type="parTrans" cxnId="{50A78BAE-E33E-4105-B50E-BDB5FF5A1131}">
      <dgm:prSet/>
      <dgm:spPr/>
      <dgm:t>
        <a:bodyPr/>
        <a:lstStyle/>
        <a:p>
          <a:endParaRPr lang="en-US"/>
        </a:p>
      </dgm:t>
    </dgm:pt>
    <dgm:pt modelId="{B716BC29-B674-4985-8B27-E1DA7EE367A9}" type="sibTrans" cxnId="{50A78BAE-E33E-4105-B50E-BDB5FF5A1131}">
      <dgm:prSet/>
      <dgm:spPr/>
      <dgm:t>
        <a:bodyPr/>
        <a:lstStyle/>
        <a:p>
          <a:endParaRPr lang="en-US"/>
        </a:p>
      </dgm:t>
    </dgm:pt>
    <dgm:pt modelId="{82C838C9-18BF-4580-B2E8-065E937CAA8A}">
      <dgm:prSet/>
      <dgm:spPr/>
      <dgm:t>
        <a:bodyPr/>
        <a:lstStyle/>
        <a:p>
          <a:pPr rtl="0"/>
          <a:r>
            <a:rPr lang="en-US" b="0" smtClean="0"/>
            <a:t>Red Hat Repository - First External Repository</a:t>
          </a:r>
          <a:endParaRPr lang="en-US"/>
        </a:p>
      </dgm:t>
    </dgm:pt>
    <dgm:pt modelId="{EE616F0F-B255-4531-88A0-F2D87EAF0A45}" type="parTrans" cxnId="{2F7629F9-C1E0-4EF6-99F9-0F816AE4F919}">
      <dgm:prSet/>
      <dgm:spPr/>
      <dgm:t>
        <a:bodyPr/>
        <a:lstStyle/>
        <a:p>
          <a:endParaRPr lang="en-US"/>
        </a:p>
      </dgm:t>
    </dgm:pt>
    <dgm:pt modelId="{4DF7F442-2279-4350-9CB6-D7D1FCC1FBBF}" type="sibTrans" cxnId="{2F7629F9-C1E0-4EF6-99F9-0F816AE4F919}">
      <dgm:prSet/>
      <dgm:spPr/>
      <dgm:t>
        <a:bodyPr/>
        <a:lstStyle/>
        <a:p>
          <a:endParaRPr lang="en-US"/>
        </a:p>
      </dgm:t>
    </dgm:pt>
    <dgm:pt modelId="{DDF3E830-BD79-492C-9710-AC2F3720D48A}">
      <dgm:prSet/>
      <dgm:spPr/>
      <dgm:t>
        <a:bodyPr/>
        <a:lstStyle/>
        <a:p>
          <a:pPr rtl="0"/>
          <a:r>
            <a:rPr lang="en-US" b="0" smtClean="0"/>
            <a:t>June 16, 2006</a:t>
          </a:r>
          <a:endParaRPr lang="en-US"/>
        </a:p>
      </dgm:t>
    </dgm:pt>
    <dgm:pt modelId="{DEBE0200-9685-4696-82C4-5FE808D63ECA}" type="parTrans" cxnId="{9E9816ED-A910-4D39-B6B4-A94ECE1561CC}">
      <dgm:prSet/>
      <dgm:spPr/>
      <dgm:t>
        <a:bodyPr/>
        <a:lstStyle/>
        <a:p>
          <a:endParaRPr lang="en-US"/>
        </a:p>
      </dgm:t>
    </dgm:pt>
    <dgm:pt modelId="{B472E3C7-47F9-4BC2-8C47-798D1D961CEC}" type="sibTrans" cxnId="{9E9816ED-A910-4D39-B6B4-A94ECE1561CC}">
      <dgm:prSet/>
      <dgm:spPr/>
      <dgm:t>
        <a:bodyPr/>
        <a:lstStyle/>
        <a:p>
          <a:endParaRPr lang="en-US"/>
        </a:p>
      </dgm:t>
    </dgm:pt>
    <dgm:pt modelId="{A77F0DA2-32B2-425A-BDF5-A11D2F11C86B}">
      <dgm:prSet/>
      <dgm:spPr/>
      <dgm:t>
        <a:bodyPr/>
        <a:lstStyle/>
        <a:p>
          <a:pPr rtl="0"/>
          <a:r>
            <a:rPr lang="en-US" b="0" smtClean="0"/>
            <a:t>Version 5</a:t>
          </a:r>
          <a:endParaRPr lang="en-US"/>
        </a:p>
      </dgm:t>
    </dgm:pt>
    <dgm:pt modelId="{B24E8CC3-1E9F-4D5C-BE52-016B9ED56460}" type="parTrans" cxnId="{3B1D5DA6-2328-4E60-AD8A-69A843822ABE}">
      <dgm:prSet/>
      <dgm:spPr/>
      <dgm:t>
        <a:bodyPr/>
        <a:lstStyle/>
        <a:p>
          <a:endParaRPr lang="en-US"/>
        </a:p>
      </dgm:t>
    </dgm:pt>
    <dgm:pt modelId="{890DE500-30E6-4A1D-B326-5082B379BF67}" type="sibTrans" cxnId="{3B1D5DA6-2328-4E60-AD8A-69A843822ABE}">
      <dgm:prSet/>
      <dgm:spPr/>
      <dgm:t>
        <a:bodyPr/>
        <a:lstStyle/>
        <a:p>
          <a:endParaRPr lang="en-US"/>
        </a:p>
      </dgm:t>
    </dgm:pt>
    <dgm:pt modelId="{BE289655-7B3B-4C56-9EB0-C19AA753F469}">
      <dgm:prSet/>
      <dgm:spPr/>
      <dgm:t>
        <a:bodyPr/>
        <a:lstStyle/>
        <a:p>
          <a:pPr rtl="0"/>
          <a:r>
            <a:rPr lang="en-US" b="0" smtClean="0"/>
            <a:t>July 2006</a:t>
          </a:r>
          <a:endParaRPr lang="en-US"/>
        </a:p>
      </dgm:t>
    </dgm:pt>
    <dgm:pt modelId="{F286811D-075D-4051-81D1-9B468D374AF3}" type="parTrans" cxnId="{73EDD976-003F-4DC5-BFB0-93E5624D3ABC}">
      <dgm:prSet/>
      <dgm:spPr/>
      <dgm:t>
        <a:bodyPr/>
        <a:lstStyle/>
        <a:p>
          <a:endParaRPr lang="en-US"/>
        </a:p>
      </dgm:t>
    </dgm:pt>
    <dgm:pt modelId="{5C86C120-AA3B-4115-AAF4-89C223C28AA7}" type="sibTrans" cxnId="{73EDD976-003F-4DC5-BFB0-93E5624D3ABC}">
      <dgm:prSet/>
      <dgm:spPr/>
      <dgm:t>
        <a:bodyPr/>
        <a:lstStyle/>
        <a:p>
          <a:endParaRPr lang="en-US"/>
        </a:p>
      </dgm:t>
    </dgm:pt>
    <dgm:pt modelId="{D3BB948A-0567-4873-A154-33BFEC461A8D}">
      <dgm:prSet/>
      <dgm:spPr/>
      <dgm:t>
        <a:bodyPr/>
        <a:lstStyle/>
        <a:p>
          <a:pPr rtl="0"/>
          <a:r>
            <a:rPr lang="en-US" b="0" dirty="0" smtClean="0"/>
            <a:t>2</a:t>
          </a:r>
          <a:r>
            <a:rPr lang="en-US" b="0" baseline="30000" dirty="0" smtClean="0"/>
            <a:t>nd</a:t>
          </a:r>
          <a:r>
            <a:rPr lang="en-US" b="0" dirty="0" smtClean="0"/>
            <a:t> Annual Developer Days</a:t>
          </a:r>
          <a:endParaRPr lang="en-US" dirty="0"/>
        </a:p>
      </dgm:t>
    </dgm:pt>
    <dgm:pt modelId="{96D91476-6480-4934-8CC1-8F88D41C700A}" type="parTrans" cxnId="{8DF261D4-B9A9-4B7C-908A-1A682E454A4E}">
      <dgm:prSet/>
      <dgm:spPr/>
      <dgm:t>
        <a:bodyPr/>
        <a:lstStyle/>
        <a:p>
          <a:endParaRPr lang="en-US"/>
        </a:p>
      </dgm:t>
    </dgm:pt>
    <dgm:pt modelId="{C47EB75F-5531-42E8-A85B-63CFC7750946}" type="sibTrans" cxnId="{8DF261D4-B9A9-4B7C-908A-1A682E454A4E}">
      <dgm:prSet/>
      <dgm:spPr/>
      <dgm:t>
        <a:bodyPr/>
        <a:lstStyle/>
        <a:p>
          <a:endParaRPr lang="en-US"/>
        </a:p>
      </dgm:t>
    </dgm:pt>
    <dgm:pt modelId="{B823EB12-6EB4-4E94-B503-0711832C2374}">
      <dgm:prSet/>
      <dgm:spPr/>
      <dgm:t>
        <a:bodyPr/>
        <a:lstStyle/>
        <a:p>
          <a:pPr rtl="0"/>
          <a:r>
            <a:rPr lang="en-US" b="0" dirty="0" smtClean="0"/>
            <a:t>September 18, 2006</a:t>
          </a:r>
          <a:endParaRPr lang="en-US" dirty="0"/>
        </a:p>
      </dgm:t>
    </dgm:pt>
    <dgm:pt modelId="{7DAB1BC2-A67B-4E4B-98CC-DC736B5EC734}" type="parTrans" cxnId="{184B9CA4-803F-4F90-818A-84205745EE12}">
      <dgm:prSet/>
      <dgm:spPr/>
      <dgm:t>
        <a:bodyPr/>
        <a:lstStyle/>
        <a:p>
          <a:endParaRPr lang="en-US"/>
        </a:p>
      </dgm:t>
    </dgm:pt>
    <dgm:pt modelId="{F9E68A04-477D-4920-B3F3-D0294F73FE99}" type="sibTrans" cxnId="{184B9CA4-803F-4F90-818A-84205745EE12}">
      <dgm:prSet/>
      <dgm:spPr/>
      <dgm:t>
        <a:bodyPr/>
        <a:lstStyle/>
        <a:p>
          <a:endParaRPr lang="en-US"/>
        </a:p>
      </dgm:t>
    </dgm:pt>
    <dgm:pt modelId="{B7EA3BF2-1456-4B40-A5AF-DFD5FB6B4197}">
      <dgm:prSet/>
      <dgm:spPr/>
      <dgm:t>
        <a:bodyPr/>
        <a:lstStyle/>
        <a:p>
          <a:pPr rtl="0"/>
          <a:r>
            <a:rPr lang="en-US" b="0" dirty="0" smtClean="0"/>
            <a:t>National Security Content Automation</a:t>
          </a:r>
          <a:r>
            <a:rPr lang="en-US" dirty="0" smtClean="0"/>
            <a:t> </a:t>
          </a:r>
          <a:r>
            <a:rPr lang="en-US" b="0" dirty="0" smtClean="0"/>
            <a:t>Initiative Conference</a:t>
          </a:r>
          <a:endParaRPr lang="en-US" dirty="0"/>
        </a:p>
      </dgm:t>
    </dgm:pt>
    <dgm:pt modelId="{B9176712-EE93-453A-AB84-538FDB0B035E}" type="parTrans" cxnId="{F0B7E37C-17B6-429E-8FF8-93566E03B519}">
      <dgm:prSet/>
      <dgm:spPr/>
      <dgm:t>
        <a:bodyPr/>
        <a:lstStyle/>
        <a:p>
          <a:endParaRPr lang="en-US"/>
        </a:p>
      </dgm:t>
    </dgm:pt>
    <dgm:pt modelId="{A4731ED7-D939-477D-8DC1-F334630BDEE9}" type="sibTrans" cxnId="{F0B7E37C-17B6-429E-8FF8-93566E03B519}">
      <dgm:prSet/>
      <dgm:spPr/>
      <dgm:t>
        <a:bodyPr/>
        <a:lstStyle/>
        <a:p>
          <a:endParaRPr lang="en-US"/>
        </a:p>
      </dgm:t>
    </dgm:pt>
    <dgm:pt modelId="{B370B414-4949-474B-A1F8-9C96C77E6192}">
      <dgm:prSet/>
      <dgm:spPr/>
      <dgm:t>
        <a:bodyPr/>
        <a:lstStyle/>
        <a:p>
          <a:pPr rtl="0"/>
          <a:r>
            <a:rPr lang="en-US" b="0" smtClean="0"/>
            <a:t>July 31, 2007</a:t>
          </a:r>
          <a:endParaRPr lang="en-US"/>
        </a:p>
      </dgm:t>
    </dgm:pt>
    <dgm:pt modelId="{F3A283AE-C795-472F-974C-DFAF558A46BE}" type="parTrans" cxnId="{FD0D5C26-D7B7-483C-8929-E32B361C175B}">
      <dgm:prSet/>
      <dgm:spPr/>
      <dgm:t>
        <a:bodyPr/>
        <a:lstStyle/>
        <a:p>
          <a:endParaRPr lang="en-US"/>
        </a:p>
      </dgm:t>
    </dgm:pt>
    <dgm:pt modelId="{FD84CC86-1359-4AD7-9940-BFC5D7DAA119}" type="sibTrans" cxnId="{FD0D5C26-D7B7-483C-8929-E32B361C175B}">
      <dgm:prSet/>
      <dgm:spPr/>
      <dgm:t>
        <a:bodyPr/>
        <a:lstStyle/>
        <a:p>
          <a:endParaRPr lang="en-US"/>
        </a:p>
      </dgm:t>
    </dgm:pt>
    <dgm:pt modelId="{49036DC1-1634-48FD-A644-935E777B8245}">
      <dgm:prSet/>
      <dgm:spPr/>
      <dgm:t>
        <a:bodyPr/>
        <a:lstStyle/>
        <a:p>
          <a:pPr rtl="0"/>
          <a:r>
            <a:rPr lang="en-US" b="0" smtClean="0"/>
            <a:t>FDCC</a:t>
          </a:r>
          <a:endParaRPr lang="en-US"/>
        </a:p>
      </dgm:t>
    </dgm:pt>
    <dgm:pt modelId="{D2F9E4A4-F536-471B-8338-0428FEACC865}" type="parTrans" cxnId="{BB79C5F5-719B-4E5F-ADF6-FF8BB7F94714}">
      <dgm:prSet/>
      <dgm:spPr/>
      <dgm:t>
        <a:bodyPr/>
        <a:lstStyle/>
        <a:p>
          <a:endParaRPr lang="en-US"/>
        </a:p>
      </dgm:t>
    </dgm:pt>
    <dgm:pt modelId="{89210DA5-4705-4C1B-8FB4-2040D2258F38}" type="sibTrans" cxnId="{BB79C5F5-719B-4E5F-ADF6-FF8BB7F94714}">
      <dgm:prSet/>
      <dgm:spPr/>
      <dgm:t>
        <a:bodyPr/>
        <a:lstStyle/>
        <a:p>
          <a:endParaRPr lang="en-US"/>
        </a:p>
      </dgm:t>
    </dgm:pt>
    <dgm:pt modelId="{80D196F1-02B2-4019-9FB3-6E264B72A9CC}">
      <dgm:prSet/>
      <dgm:spPr/>
      <dgm:t>
        <a:bodyPr/>
        <a:lstStyle/>
        <a:p>
          <a:pPr rtl="0"/>
          <a:r>
            <a:rPr lang="en-US" b="0" smtClean="0"/>
            <a:t>April 10, 2008</a:t>
          </a:r>
          <a:endParaRPr lang="en-US"/>
        </a:p>
      </dgm:t>
    </dgm:pt>
    <dgm:pt modelId="{3F15D96A-0D61-4FFC-B8AE-59CC5DBD75D4}" type="parTrans" cxnId="{E4ABA570-CBEC-4704-91F3-D10D7ECFEC81}">
      <dgm:prSet/>
      <dgm:spPr/>
      <dgm:t>
        <a:bodyPr/>
        <a:lstStyle/>
        <a:p>
          <a:endParaRPr lang="en-US"/>
        </a:p>
      </dgm:t>
    </dgm:pt>
    <dgm:pt modelId="{BAE28A5B-E815-4D82-819D-26CE87CDFD17}" type="sibTrans" cxnId="{E4ABA570-CBEC-4704-91F3-D10D7ECFEC81}">
      <dgm:prSet/>
      <dgm:spPr/>
      <dgm:t>
        <a:bodyPr/>
        <a:lstStyle/>
        <a:p>
          <a:endParaRPr lang="en-US"/>
        </a:p>
      </dgm:t>
    </dgm:pt>
    <dgm:pt modelId="{78CF2CD5-636E-478E-A857-E513E9E62C12}">
      <dgm:prSet/>
      <dgm:spPr/>
      <dgm:t>
        <a:bodyPr/>
        <a:lstStyle/>
        <a:p>
          <a:pPr rtl="0"/>
          <a:r>
            <a:rPr lang="en-US" b="0" smtClean="0"/>
            <a:t>Version 5.4</a:t>
          </a:r>
          <a:endParaRPr lang="en-US"/>
        </a:p>
      </dgm:t>
    </dgm:pt>
    <dgm:pt modelId="{B51C6DCA-D5BD-4013-8C9B-832013EACA8D}" type="parTrans" cxnId="{966874F3-5C94-4240-A82B-5E6F8257E81F}">
      <dgm:prSet/>
      <dgm:spPr/>
      <dgm:t>
        <a:bodyPr/>
        <a:lstStyle/>
        <a:p>
          <a:endParaRPr lang="en-US"/>
        </a:p>
      </dgm:t>
    </dgm:pt>
    <dgm:pt modelId="{80523A51-C100-477D-8BCA-E3E35C253319}" type="sibTrans" cxnId="{966874F3-5C94-4240-A82B-5E6F8257E81F}">
      <dgm:prSet/>
      <dgm:spPr/>
      <dgm:t>
        <a:bodyPr/>
        <a:lstStyle/>
        <a:p>
          <a:endParaRPr lang="en-US"/>
        </a:p>
      </dgm:t>
    </dgm:pt>
    <dgm:pt modelId="{C8AB323F-6C8D-43C8-B605-3F09B93EF985}">
      <dgm:prSet/>
      <dgm:spPr/>
      <dgm:t>
        <a:bodyPr/>
        <a:lstStyle/>
        <a:p>
          <a:pPr rtl="0"/>
          <a:r>
            <a:rPr lang="en-US" b="0" smtClean="0"/>
            <a:t>April 23, 2010</a:t>
          </a:r>
          <a:endParaRPr lang="en-US"/>
        </a:p>
      </dgm:t>
    </dgm:pt>
    <dgm:pt modelId="{7A8E35FB-3290-4E55-BFE8-8AD4F245E6CD}" type="parTrans" cxnId="{EF2888F2-CD71-41BC-8BF0-B1E2C27578AD}">
      <dgm:prSet/>
      <dgm:spPr/>
      <dgm:t>
        <a:bodyPr/>
        <a:lstStyle/>
        <a:p>
          <a:endParaRPr lang="en-US"/>
        </a:p>
      </dgm:t>
    </dgm:pt>
    <dgm:pt modelId="{82679BA3-E337-439E-848B-DFFC8046B0D0}" type="sibTrans" cxnId="{EF2888F2-CD71-41BC-8BF0-B1E2C27578AD}">
      <dgm:prSet/>
      <dgm:spPr/>
      <dgm:t>
        <a:bodyPr/>
        <a:lstStyle/>
        <a:p>
          <a:endParaRPr lang="en-US"/>
        </a:p>
      </dgm:t>
    </dgm:pt>
    <dgm:pt modelId="{32C8CC83-3142-4C13-B50A-4ECCC3F19DB0}">
      <dgm:prSet/>
      <dgm:spPr/>
      <dgm:t>
        <a:bodyPr/>
        <a:lstStyle/>
        <a:p>
          <a:pPr rtl="0"/>
          <a:r>
            <a:rPr lang="en-US" b="0" smtClean="0"/>
            <a:t>USGCB</a:t>
          </a:r>
          <a:endParaRPr lang="en-US"/>
        </a:p>
      </dgm:t>
    </dgm:pt>
    <dgm:pt modelId="{F3431853-B63F-44F4-8279-72D86876B9F3}" type="parTrans" cxnId="{C0F0C4E0-7B50-4E5F-A774-2E2C7AA52D35}">
      <dgm:prSet/>
      <dgm:spPr/>
      <dgm:t>
        <a:bodyPr/>
        <a:lstStyle/>
        <a:p>
          <a:endParaRPr lang="en-US"/>
        </a:p>
      </dgm:t>
    </dgm:pt>
    <dgm:pt modelId="{89AD5B67-DC51-4892-B827-513E071A0407}" type="sibTrans" cxnId="{C0F0C4E0-7B50-4E5F-A774-2E2C7AA52D35}">
      <dgm:prSet/>
      <dgm:spPr/>
      <dgm:t>
        <a:bodyPr/>
        <a:lstStyle/>
        <a:p>
          <a:endParaRPr lang="en-US"/>
        </a:p>
      </dgm:t>
    </dgm:pt>
    <dgm:pt modelId="{AF5832DF-40A2-4E2B-86C1-6857EDE06668}">
      <dgm:prSet/>
      <dgm:spPr/>
      <dgm:t>
        <a:bodyPr/>
        <a:lstStyle/>
        <a:p>
          <a:pPr rtl="0"/>
          <a:r>
            <a:rPr lang="en-US" b="0" smtClean="0"/>
            <a:t>September 15, 2010</a:t>
          </a:r>
          <a:endParaRPr lang="en-US"/>
        </a:p>
      </dgm:t>
    </dgm:pt>
    <dgm:pt modelId="{B0268BA2-BF06-4D49-BB46-D35745E9B852}" type="parTrans" cxnId="{C4433F49-5749-4519-B96F-CFB79E830423}">
      <dgm:prSet/>
      <dgm:spPr/>
      <dgm:t>
        <a:bodyPr/>
        <a:lstStyle/>
        <a:p>
          <a:endParaRPr lang="en-US"/>
        </a:p>
      </dgm:t>
    </dgm:pt>
    <dgm:pt modelId="{B831799B-9AAC-4C8A-BDED-5E06A1E70FDC}" type="sibTrans" cxnId="{C4433F49-5749-4519-B96F-CFB79E830423}">
      <dgm:prSet/>
      <dgm:spPr/>
      <dgm:t>
        <a:bodyPr/>
        <a:lstStyle/>
        <a:p>
          <a:endParaRPr lang="en-US"/>
        </a:p>
      </dgm:t>
    </dgm:pt>
    <dgm:pt modelId="{5F2FD057-2E4F-434F-B317-510ACA376857}">
      <dgm:prSet/>
      <dgm:spPr/>
      <dgm:t>
        <a:bodyPr/>
        <a:lstStyle/>
        <a:p>
          <a:pPr rtl="0"/>
          <a:r>
            <a:rPr lang="en-US" b="0" smtClean="0"/>
            <a:t>Version 5.8</a:t>
          </a:r>
          <a:endParaRPr lang="en-US"/>
        </a:p>
      </dgm:t>
    </dgm:pt>
    <dgm:pt modelId="{CFF993C0-5B7A-4FBF-B38D-1CD5209D1103}" type="parTrans" cxnId="{11227D14-2C9E-465E-A0AC-A0A90C6B10CB}">
      <dgm:prSet/>
      <dgm:spPr/>
      <dgm:t>
        <a:bodyPr/>
        <a:lstStyle/>
        <a:p>
          <a:endParaRPr lang="en-US"/>
        </a:p>
      </dgm:t>
    </dgm:pt>
    <dgm:pt modelId="{C5084E89-1E64-49CF-8C93-BEF59A159D80}" type="sibTrans" cxnId="{11227D14-2C9E-465E-A0AC-A0A90C6B10CB}">
      <dgm:prSet/>
      <dgm:spPr/>
      <dgm:t>
        <a:bodyPr/>
        <a:lstStyle/>
        <a:p>
          <a:endParaRPr lang="en-US"/>
        </a:p>
      </dgm:t>
    </dgm:pt>
    <dgm:pt modelId="{0A2EE4C9-3978-46E0-87B2-A2BD5E42EBFF}">
      <dgm:prSet/>
      <dgm:spPr/>
      <dgm:t>
        <a:bodyPr/>
        <a:lstStyle/>
        <a:p>
          <a:pPr rtl="0"/>
          <a:r>
            <a:rPr lang="en-US" b="0" smtClean="0"/>
            <a:t>September 16, 2010</a:t>
          </a:r>
          <a:endParaRPr lang="en-US"/>
        </a:p>
      </dgm:t>
    </dgm:pt>
    <dgm:pt modelId="{0D8DE6F8-8507-4FE8-A6B7-BA10B35964B1}" type="parTrans" cxnId="{09D81E04-F8B9-4863-A713-A2B2145B3868}">
      <dgm:prSet/>
      <dgm:spPr/>
      <dgm:t>
        <a:bodyPr/>
        <a:lstStyle/>
        <a:p>
          <a:endParaRPr lang="en-US"/>
        </a:p>
      </dgm:t>
    </dgm:pt>
    <dgm:pt modelId="{4D534B6F-2763-4028-9596-5A5EEF017FE5}" type="sibTrans" cxnId="{09D81E04-F8B9-4863-A713-A2B2145B3868}">
      <dgm:prSet/>
      <dgm:spPr/>
      <dgm:t>
        <a:bodyPr/>
        <a:lstStyle/>
        <a:p>
          <a:endParaRPr lang="en-US"/>
        </a:p>
      </dgm:t>
    </dgm:pt>
    <dgm:pt modelId="{A623256B-3588-4CDA-AFEF-AD3CB2063010}">
      <dgm:prSet/>
      <dgm:spPr/>
      <dgm:t>
        <a:bodyPr/>
        <a:lstStyle/>
        <a:p>
          <a:pPr rtl="0"/>
          <a:r>
            <a:rPr lang="en-US" b="0" smtClean="0"/>
            <a:t>10000 Definition Milestone</a:t>
          </a:r>
          <a:endParaRPr lang="en-US"/>
        </a:p>
      </dgm:t>
    </dgm:pt>
    <dgm:pt modelId="{5047527A-BA33-4E40-806E-E6CC36B9264E}" type="parTrans" cxnId="{B7EEC9F8-F4E0-4F5E-B14A-6DCE346DC847}">
      <dgm:prSet/>
      <dgm:spPr/>
      <dgm:t>
        <a:bodyPr/>
        <a:lstStyle/>
        <a:p>
          <a:endParaRPr lang="en-US"/>
        </a:p>
      </dgm:t>
    </dgm:pt>
    <dgm:pt modelId="{EC04B86D-0270-4EAC-A5A0-AFCC870F8077}" type="sibTrans" cxnId="{B7EEC9F8-F4E0-4F5E-B14A-6DCE346DC847}">
      <dgm:prSet/>
      <dgm:spPr/>
      <dgm:t>
        <a:bodyPr/>
        <a:lstStyle/>
        <a:p>
          <a:endParaRPr lang="en-US"/>
        </a:p>
      </dgm:t>
    </dgm:pt>
    <dgm:pt modelId="{7DD4F3FD-C2B1-445C-8F2A-7F97C25E763F}">
      <dgm:prSet/>
      <dgm:spPr/>
      <dgm:t>
        <a:bodyPr/>
        <a:lstStyle/>
        <a:p>
          <a:pPr rtl="0"/>
          <a:r>
            <a:rPr lang="en-US" b="0" dirty="0" smtClean="0"/>
            <a:t>September 2009</a:t>
          </a:r>
          <a:endParaRPr lang="en-US" dirty="0"/>
        </a:p>
      </dgm:t>
    </dgm:pt>
    <dgm:pt modelId="{48ECF17F-E4B8-4F75-B48D-B1CBA8D36015}" type="parTrans" cxnId="{2DA7BA11-5561-47DF-AE4B-39E5FF5979EB}">
      <dgm:prSet/>
      <dgm:spPr/>
      <dgm:t>
        <a:bodyPr/>
        <a:lstStyle/>
        <a:p>
          <a:endParaRPr lang="en-US"/>
        </a:p>
      </dgm:t>
    </dgm:pt>
    <dgm:pt modelId="{1C3545E9-819B-421C-B46D-E738A0BFB01C}" type="sibTrans" cxnId="{2DA7BA11-5561-47DF-AE4B-39E5FF5979EB}">
      <dgm:prSet/>
      <dgm:spPr/>
      <dgm:t>
        <a:bodyPr/>
        <a:lstStyle/>
        <a:p>
          <a:endParaRPr lang="en-US"/>
        </a:p>
      </dgm:t>
    </dgm:pt>
    <dgm:pt modelId="{F4D2EAF1-F107-4FF5-9B99-BE11F2615F89}">
      <dgm:prSet/>
      <dgm:spPr/>
      <dgm:t>
        <a:bodyPr/>
        <a:lstStyle/>
        <a:p>
          <a:pPr rtl="0"/>
          <a:r>
            <a:rPr lang="en-US" b="0" smtClean="0"/>
            <a:t>SCAP 1.0 Specification</a:t>
          </a:r>
          <a:endParaRPr lang="en-US"/>
        </a:p>
      </dgm:t>
    </dgm:pt>
    <dgm:pt modelId="{E95A0E42-69E5-4446-92AD-5402917754FA}" type="parTrans" cxnId="{B901C34D-B9AC-44E9-BF8A-6B81AAEC24AF}">
      <dgm:prSet/>
      <dgm:spPr/>
      <dgm:t>
        <a:bodyPr/>
        <a:lstStyle/>
        <a:p>
          <a:endParaRPr lang="en-US"/>
        </a:p>
      </dgm:t>
    </dgm:pt>
    <dgm:pt modelId="{4CC56D0F-0C67-46CE-B4D5-F3D3C7B6F00E}" type="sibTrans" cxnId="{B901C34D-B9AC-44E9-BF8A-6B81AAEC24AF}">
      <dgm:prSet/>
      <dgm:spPr/>
      <dgm:t>
        <a:bodyPr/>
        <a:lstStyle/>
        <a:p>
          <a:endParaRPr lang="en-US"/>
        </a:p>
      </dgm:t>
    </dgm:pt>
    <dgm:pt modelId="{CA84D77E-84BD-4A6C-9B30-0B3EC9547014}" type="pres">
      <dgm:prSet presAssocID="{8D6502C0-9F8A-4423-92D9-AB2F185C1E41}" presName="Name0" presStyleCnt="0">
        <dgm:presLayoutVars>
          <dgm:dir/>
          <dgm:animLvl val="lvl"/>
          <dgm:resizeHandles val="exact"/>
        </dgm:presLayoutVars>
      </dgm:prSet>
      <dgm:spPr/>
      <dgm:t>
        <a:bodyPr/>
        <a:lstStyle/>
        <a:p>
          <a:endParaRPr lang="en-US"/>
        </a:p>
      </dgm:t>
    </dgm:pt>
    <dgm:pt modelId="{DDF8C42C-7C9F-48F6-8B57-132E8ACDB4AF}" type="pres">
      <dgm:prSet presAssocID="{708BB7CF-434D-4862-8C44-F63F57D0BF74}" presName="linNode" presStyleCnt="0"/>
      <dgm:spPr/>
    </dgm:pt>
    <dgm:pt modelId="{DAF527DD-9D26-453F-BCAF-B7822BD0685E}" type="pres">
      <dgm:prSet presAssocID="{708BB7CF-434D-4862-8C44-F63F57D0BF74}" presName="parentText" presStyleLbl="node1" presStyleIdx="0" presStyleCnt="11">
        <dgm:presLayoutVars>
          <dgm:chMax val="1"/>
          <dgm:bulletEnabled val="1"/>
        </dgm:presLayoutVars>
      </dgm:prSet>
      <dgm:spPr/>
      <dgm:t>
        <a:bodyPr/>
        <a:lstStyle/>
        <a:p>
          <a:endParaRPr lang="en-US"/>
        </a:p>
      </dgm:t>
    </dgm:pt>
    <dgm:pt modelId="{0F561FC1-14DC-49BC-BD51-127F638E7BC9}" type="pres">
      <dgm:prSet presAssocID="{708BB7CF-434D-4862-8C44-F63F57D0BF74}" presName="descendantText" presStyleLbl="alignAccFollowNode1" presStyleIdx="0" presStyleCnt="11">
        <dgm:presLayoutVars>
          <dgm:bulletEnabled val="1"/>
        </dgm:presLayoutVars>
      </dgm:prSet>
      <dgm:spPr/>
      <dgm:t>
        <a:bodyPr/>
        <a:lstStyle/>
        <a:p>
          <a:endParaRPr lang="en-US"/>
        </a:p>
      </dgm:t>
    </dgm:pt>
    <dgm:pt modelId="{3229CAEE-782F-40A6-9EF1-C1F33FEB0F08}" type="pres">
      <dgm:prSet presAssocID="{AF84FAB1-CCCC-41CC-AFB7-2B170CC57BF1}" presName="sp" presStyleCnt="0"/>
      <dgm:spPr/>
    </dgm:pt>
    <dgm:pt modelId="{D3785BB6-9A7C-4E96-9211-B68F6FF1FB0F}" type="pres">
      <dgm:prSet presAssocID="{6AD1E15F-6B9D-432A-995D-432741309870}" presName="linNode" presStyleCnt="0"/>
      <dgm:spPr/>
    </dgm:pt>
    <dgm:pt modelId="{74B2338F-5252-4EAC-9411-D95BCBA828B6}" type="pres">
      <dgm:prSet presAssocID="{6AD1E15F-6B9D-432A-995D-432741309870}" presName="parentText" presStyleLbl="node1" presStyleIdx="1" presStyleCnt="11">
        <dgm:presLayoutVars>
          <dgm:chMax val="1"/>
          <dgm:bulletEnabled val="1"/>
        </dgm:presLayoutVars>
      </dgm:prSet>
      <dgm:spPr/>
      <dgm:t>
        <a:bodyPr/>
        <a:lstStyle/>
        <a:p>
          <a:endParaRPr lang="en-US"/>
        </a:p>
      </dgm:t>
    </dgm:pt>
    <dgm:pt modelId="{DDF1B866-0EFC-49B3-9ABD-B1704D2E8F0E}" type="pres">
      <dgm:prSet presAssocID="{6AD1E15F-6B9D-432A-995D-432741309870}" presName="descendantText" presStyleLbl="alignAccFollowNode1" presStyleIdx="1" presStyleCnt="11">
        <dgm:presLayoutVars>
          <dgm:bulletEnabled val="1"/>
        </dgm:presLayoutVars>
      </dgm:prSet>
      <dgm:spPr/>
      <dgm:t>
        <a:bodyPr/>
        <a:lstStyle/>
        <a:p>
          <a:endParaRPr lang="en-US"/>
        </a:p>
      </dgm:t>
    </dgm:pt>
    <dgm:pt modelId="{E681278E-67F6-409C-BCD9-2453B934E2BF}" type="pres">
      <dgm:prSet presAssocID="{B716BC29-B674-4985-8B27-E1DA7EE367A9}" presName="sp" presStyleCnt="0"/>
      <dgm:spPr/>
    </dgm:pt>
    <dgm:pt modelId="{6F028A76-90A6-465C-B1C2-75F887EB29E8}" type="pres">
      <dgm:prSet presAssocID="{DDF3E830-BD79-492C-9710-AC2F3720D48A}" presName="linNode" presStyleCnt="0"/>
      <dgm:spPr/>
    </dgm:pt>
    <dgm:pt modelId="{4E887D84-1C38-4438-8144-29F9EA5A7C73}" type="pres">
      <dgm:prSet presAssocID="{DDF3E830-BD79-492C-9710-AC2F3720D48A}" presName="parentText" presStyleLbl="node1" presStyleIdx="2" presStyleCnt="11">
        <dgm:presLayoutVars>
          <dgm:chMax val="1"/>
          <dgm:bulletEnabled val="1"/>
        </dgm:presLayoutVars>
      </dgm:prSet>
      <dgm:spPr/>
      <dgm:t>
        <a:bodyPr/>
        <a:lstStyle/>
        <a:p>
          <a:endParaRPr lang="en-US"/>
        </a:p>
      </dgm:t>
    </dgm:pt>
    <dgm:pt modelId="{F6B0782D-E228-4D15-AFE2-40933C3FDBAD}" type="pres">
      <dgm:prSet presAssocID="{DDF3E830-BD79-492C-9710-AC2F3720D48A}" presName="descendantText" presStyleLbl="alignAccFollowNode1" presStyleIdx="2" presStyleCnt="11">
        <dgm:presLayoutVars>
          <dgm:bulletEnabled val="1"/>
        </dgm:presLayoutVars>
      </dgm:prSet>
      <dgm:spPr/>
      <dgm:t>
        <a:bodyPr/>
        <a:lstStyle/>
        <a:p>
          <a:endParaRPr lang="en-US"/>
        </a:p>
      </dgm:t>
    </dgm:pt>
    <dgm:pt modelId="{0B7F06EE-4724-4585-B767-885ADB2FDD15}" type="pres">
      <dgm:prSet presAssocID="{B472E3C7-47F9-4BC2-8C47-798D1D961CEC}" presName="sp" presStyleCnt="0"/>
      <dgm:spPr/>
    </dgm:pt>
    <dgm:pt modelId="{F638BA4F-76E6-4730-9F43-A2B865FED13C}" type="pres">
      <dgm:prSet presAssocID="{BE289655-7B3B-4C56-9EB0-C19AA753F469}" presName="linNode" presStyleCnt="0"/>
      <dgm:spPr/>
    </dgm:pt>
    <dgm:pt modelId="{8707D797-00EF-4812-AE86-180760642FCF}" type="pres">
      <dgm:prSet presAssocID="{BE289655-7B3B-4C56-9EB0-C19AA753F469}" presName="parentText" presStyleLbl="node1" presStyleIdx="3" presStyleCnt="11">
        <dgm:presLayoutVars>
          <dgm:chMax val="1"/>
          <dgm:bulletEnabled val="1"/>
        </dgm:presLayoutVars>
      </dgm:prSet>
      <dgm:spPr/>
      <dgm:t>
        <a:bodyPr/>
        <a:lstStyle/>
        <a:p>
          <a:endParaRPr lang="en-US"/>
        </a:p>
      </dgm:t>
    </dgm:pt>
    <dgm:pt modelId="{B9A860DC-5F2B-4003-BF6A-A1BE99CE362F}" type="pres">
      <dgm:prSet presAssocID="{BE289655-7B3B-4C56-9EB0-C19AA753F469}" presName="descendantText" presStyleLbl="alignAccFollowNode1" presStyleIdx="3" presStyleCnt="11">
        <dgm:presLayoutVars>
          <dgm:bulletEnabled val="1"/>
        </dgm:presLayoutVars>
      </dgm:prSet>
      <dgm:spPr/>
      <dgm:t>
        <a:bodyPr/>
        <a:lstStyle/>
        <a:p>
          <a:endParaRPr lang="en-US"/>
        </a:p>
      </dgm:t>
    </dgm:pt>
    <dgm:pt modelId="{C6493FE4-75DF-4297-996A-8D1D1F369BD0}" type="pres">
      <dgm:prSet presAssocID="{5C86C120-AA3B-4115-AAF4-89C223C28AA7}" presName="sp" presStyleCnt="0"/>
      <dgm:spPr/>
    </dgm:pt>
    <dgm:pt modelId="{1273BA10-3CDD-47C2-BA80-706C30EBA8CC}" type="pres">
      <dgm:prSet presAssocID="{B823EB12-6EB4-4E94-B503-0711832C2374}" presName="linNode" presStyleCnt="0"/>
      <dgm:spPr/>
    </dgm:pt>
    <dgm:pt modelId="{143B9B29-41A1-44E3-8DDF-C35B4BC9E3D6}" type="pres">
      <dgm:prSet presAssocID="{B823EB12-6EB4-4E94-B503-0711832C2374}" presName="parentText" presStyleLbl="node1" presStyleIdx="4" presStyleCnt="11">
        <dgm:presLayoutVars>
          <dgm:chMax val="1"/>
          <dgm:bulletEnabled val="1"/>
        </dgm:presLayoutVars>
      </dgm:prSet>
      <dgm:spPr/>
      <dgm:t>
        <a:bodyPr/>
        <a:lstStyle/>
        <a:p>
          <a:endParaRPr lang="en-US"/>
        </a:p>
      </dgm:t>
    </dgm:pt>
    <dgm:pt modelId="{1CF65F13-79D2-4409-8B95-B9BF46B0E5AD}" type="pres">
      <dgm:prSet presAssocID="{B823EB12-6EB4-4E94-B503-0711832C2374}" presName="descendantText" presStyleLbl="alignAccFollowNode1" presStyleIdx="4" presStyleCnt="11">
        <dgm:presLayoutVars>
          <dgm:bulletEnabled val="1"/>
        </dgm:presLayoutVars>
      </dgm:prSet>
      <dgm:spPr/>
      <dgm:t>
        <a:bodyPr/>
        <a:lstStyle/>
        <a:p>
          <a:endParaRPr lang="en-US"/>
        </a:p>
      </dgm:t>
    </dgm:pt>
    <dgm:pt modelId="{1E7A4452-869D-48D2-A32B-CC4C585122CE}" type="pres">
      <dgm:prSet presAssocID="{F9E68A04-477D-4920-B3F3-D0294F73FE99}" presName="sp" presStyleCnt="0"/>
      <dgm:spPr/>
    </dgm:pt>
    <dgm:pt modelId="{D882F3DA-D35D-492B-A965-EEBBE772EFB9}" type="pres">
      <dgm:prSet presAssocID="{B370B414-4949-474B-A1F8-9C96C77E6192}" presName="linNode" presStyleCnt="0"/>
      <dgm:spPr/>
    </dgm:pt>
    <dgm:pt modelId="{B96034A2-76EB-4BA1-B720-2428940422F5}" type="pres">
      <dgm:prSet presAssocID="{B370B414-4949-474B-A1F8-9C96C77E6192}" presName="parentText" presStyleLbl="node1" presStyleIdx="5" presStyleCnt="11">
        <dgm:presLayoutVars>
          <dgm:chMax val="1"/>
          <dgm:bulletEnabled val="1"/>
        </dgm:presLayoutVars>
      </dgm:prSet>
      <dgm:spPr/>
      <dgm:t>
        <a:bodyPr/>
        <a:lstStyle/>
        <a:p>
          <a:endParaRPr lang="en-US"/>
        </a:p>
      </dgm:t>
    </dgm:pt>
    <dgm:pt modelId="{94B98AAC-6843-451F-81C0-6BAEC5940465}" type="pres">
      <dgm:prSet presAssocID="{B370B414-4949-474B-A1F8-9C96C77E6192}" presName="descendantText" presStyleLbl="alignAccFollowNode1" presStyleIdx="5" presStyleCnt="11">
        <dgm:presLayoutVars>
          <dgm:bulletEnabled val="1"/>
        </dgm:presLayoutVars>
      </dgm:prSet>
      <dgm:spPr/>
      <dgm:t>
        <a:bodyPr/>
        <a:lstStyle/>
        <a:p>
          <a:endParaRPr lang="en-US"/>
        </a:p>
      </dgm:t>
    </dgm:pt>
    <dgm:pt modelId="{BE129489-79AE-42E5-A0AC-38E29BBCBE07}" type="pres">
      <dgm:prSet presAssocID="{FD84CC86-1359-4AD7-9940-BFC5D7DAA119}" presName="sp" presStyleCnt="0"/>
      <dgm:spPr/>
    </dgm:pt>
    <dgm:pt modelId="{CC413C55-F68D-4FD1-B4F9-619C6369821F}" type="pres">
      <dgm:prSet presAssocID="{80D196F1-02B2-4019-9FB3-6E264B72A9CC}" presName="linNode" presStyleCnt="0"/>
      <dgm:spPr/>
    </dgm:pt>
    <dgm:pt modelId="{22E07607-0B1D-4CD9-896F-1BC2817CC3D2}" type="pres">
      <dgm:prSet presAssocID="{80D196F1-02B2-4019-9FB3-6E264B72A9CC}" presName="parentText" presStyleLbl="node1" presStyleIdx="6" presStyleCnt="11">
        <dgm:presLayoutVars>
          <dgm:chMax val="1"/>
          <dgm:bulletEnabled val="1"/>
        </dgm:presLayoutVars>
      </dgm:prSet>
      <dgm:spPr/>
      <dgm:t>
        <a:bodyPr/>
        <a:lstStyle/>
        <a:p>
          <a:endParaRPr lang="en-US"/>
        </a:p>
      </dgm:t>
    </dgm:pt>
    <dgm:pt modelId="{23E928BE-4179-426F-AB00-7A5B6523B863}" type="pres">
      <dgm:prSet presAssocID="{80D196F1-02B2-4019-9FB3-6E264B72A9CC}" presName="descendantText" presStyleLbl="alignAccFollowNode1" presStyleIdx="6" presStyleCnt="11">
        <dgm:presLayoutVars>
          <dgm:bulletEnabled val="1"/>
        </dgm:presLayoutVars>
      </dgm:prSet>
      <dgm:spPr/>
      <dgm:t>
        <a:bodyPr/>
        <a:lstStyle/>
        <a:p>
          <a:endParaRPr lang="en-US"/>
        </a:p>
      </dgm:t>
    </dgm:pt>
    <dgm:pt modelId="{DECA3B8D-64C9-4364-8983-4DA7181BECC2}" type="pres">
      <dgm:prSet presAssocID="{BAE28A5B-E815-4D82-819D-26CE87CDFD17}" presName="sp" presStyleCnt="0"/>
      <dgm:spPr/>
    </dgm:pt>
    <dgm:pt modelId="{4CE9F149-1321-4564-AA90-5E372870F915}" type="pres">
      <dgm:prSet presAssocID="{C8AB323F-6C8D-43C8-B605-3F09B93EF985}" presName="linNode" presStyleCnt="0"/>
      <dgm:spPr/>
    </dgm:pt>
    <dgm:pt modelId="{0EAB606E-9473-471D-BA4E-F89797D1DBB3}" type="pres">
      <dgm:prSet presAssocID="{C8AB323F-6C8D-43C8-B605-3F09B93EF985}" presName="parentText" presStyleLbl="node1" presStyleIdx="7" presStyleCnt="11">
        <dgm:presLayoutVars>
          <dgm:chMax val="1"/>
          <dgm:bulletEnabled val="1"/>
        </dgm:presLayoutVars>
      </dgm:prSet>
      <dgm:spPr/>
      <dgm:t>
        <a:bodyPr/>
        <a:lstStyle/>
        <a:p>
          <a:endParaRPr lang="en-US"/>
        </a:p>
      </dgm:t>
    </dgm:pt>
    <dgm:pt modelId="{48B98EAE-8527-4C1C-9C61-CBA832D35187}" type="pres">
      <dgm:prSet presAssocID="{C8AB323F-6C8D-43C8-B605-3F09B93EF985}" presName="descendantText" presStyleLbl="alignAccFollowNode1" presStyleIdx="7" presStyleCnt="11">
        <dgm:presLayoutVars>
          <dgm:bulletEnabled val="1"/>
        </dgm:presLayoutVars>
      </dgm:prSet>
      <dgm:spPr/>
      <dgm:t>
        <a:bodyPr/>
        <a:lstStyle/>
        <a:p>
          <a:endParaRPr lang="en-US"/>
        </a:p>
      </dgm:t>
    </dgm:pt>
    <dgm:pt modelId="{2FEBF13E-1B18-4782-9BD2-04AC1DF8F446}" type="pres">
      <dgm:prSet presAssocID="{82679BA3-E337-439E-848B-DFFC8046B0D0}" presName="sp" presStyleCnt="0"/>
      <dgm:spPr/>
    </dgm:pt>
    <dgm:pt modelId="{12600F1D-7CB1-4260-B678-B2C0E3763122}" type="pres">
      <dgm:prSet presAssocID="{AF5832DF-40A2-4E2B-86C1-6857EDE06668}" presName="linNode" presStyleCnt="0"/>
      <dgm:spPr/>
    </dgm:pt>
    <dgm:pt modelId="{7BEE607C-8848-4A36-8145-7F44450320B2}" type="pres">
      <dgm:prSet presAssocID="{AF5832DF-40A2-4E2B-86C1-6857EDE06668}" presName="parentText" presStyleLbl="node1" presStyleIdx="8" presStyleCnt="11">
        <dgm:presLayoutVars>
          <dgm:chMax val="1"/>
          <dgm:bulletEnabled val="1"/>
        </dgm:presLayoutVars>
      </dgm:prSet>
      <dgm:spPr/>
      <dgm:t>
        <a:bodyPr/>
        <a:lstStyle/>
        <a:p>
          <a:endParaRPr lang="en-US"/>
        </a:p>
      </dgm:t>
    </dgm:pt>
    <dgm:pt modelId="{1C8FC276-030A-4B99-8E8C-B9BB9FD34498}" type="pres">
      <dgm:prSet presAssocID="{AF5832DF-40A2-4E2B-86C1-6857EDE06668}" presName="descendantText" presStyleLbl="alignAccFollowNode1" presStyleIdx="8" presStyleCnt="11">
        <dgm:presLayoutVars>
          <dgm:bulletEnabled val="1"/>
        </dgm:presLayoutVars>
      </dgm:prSet>
      <dgm:spPr/>
      <dgm:t>
        <a:bodyPr/>
        <a:lstStyle/>
        <a:p>
          <a:endParaRPr lang="en-US"/>
        </a:p>
      </dgm:t>
    </dgm:pt>
    <dgm:pt modelId="{54BBB44A-CD2F-4764-BE19-4493BC414372}" type="pres">
      <dgm:prSet presAssocID="{B831799B-9AAC-4C8A-BDED-5E06A1E70FDC}" presName="sp" presStyleCnt="0"/>
      <dgm:spPr/>
    </dgm:pt>
    <dgm:pt modelId="{4A2CC9E2-29D8-4B52-B9AA-6F3E97D72694}" type="pres">
      <dgm:prSet presAssocID="{0A2EE4C9-3978-46E0-87B2-A2BD5E42EBFF}" presName="linNode" presStyleCnt="0"/>
      <dgm:spPr/>
    </dgm:pt>
    <dgm:pt modelId="{50261875-66AD-49E4-A775-D5ED71694CBA}" type="pres">
      <dgm:prSet presAssocID="{0A2EE4C9-3978-46E0-87B2-A2BD5E42EBFF}" presName="parentText" presStyleLbl="node1" presStyleIdx="9" presStyleCnt="11">
        <dgm:presLayoutVars>
          <dgm:chMax val="1"/>
          <dgm:bulletEnabled val="1"/>
        </dgm:presLayoutVars>
      </dgm:prSet>
      <dgm:spPr/>
      <dgm:t>
        <a:bodyPr/>
        <a:lstStyle/>
        <a:p>
          <a:endParaRPr lang="en-US"/>
        </a:p>
      </dgm:t>
    </dgm:pt>
    <dgm:pt modelId="{17E62636-6BB8-4435-AFAF-1EAFA15283D4}" type="pres">
      <dgm:prSet presAssocID="{0A2EE4C9-3978-46E0-87B2-A2BD5E42EBFF}" presName="descendantText" presStyleLbl="alignAccFollowNode1" presStyleIdx="9" presStyleCnt="11">
        <dgm:presLayoutVars>
          <dgm:bulletEnabled val="1"/>
        </dgm:presLayoutVars>
      </dgm:prSet>
      <dgm:spPr/>
      <dgm:t>
        <a:bodyPr/>
        <a:lstStyle/>
        <a:p>
          <a:endParaRPr lang="en-US"/>
        </a:p>
      </dgm:t>
    </dgm:pt>
    <dgm:pt modelId="{7603001F-F498-4082-81E0-04BBF4C0AE47}" type="pres">
      <dgm:prSet presAssocID="{4D534B6F-2763-4028-9596-5A5EEF017FE5}" presName="sp" presStyleCnt="0"/>
      <dgm:spPr/>
    </dgm:pt>
    <dgm:pt modelId="{670E009B-2052-4546-A6AF-C6D18936C39E}" type="pres">
      <dgm:prSet presAssocID="{7DD4F3FD-C2B1-445C-8F2A-7F97C25E763F}" presName="linNode" presStyleCnt="0"/>
      <dgm:spPr/>
    </dgm:pt>
    <dgm:pt modelId="{3D36B559-6932-4242-AEA0-0EAAD1E02B03}" type="pres">
      <dgm:prSet presAssocID="{7DD4F3FD-C2B1-445C-8F2A-7F97C25E763F}" presName="parentText" presStyleLbl="node1" presStyleIdx="10" presStyleCnt="11">
        <dgm:presLayoutVars>
          <dgm:chMax val="1"/>
          <dgm:bulletEnabled val="1"/>
        </dgm:presLayoutVars>
      </dgm:prSet>
      <dgm:spPr/>
      <dgm:t>
        <a:bodyPr/>
        <a:lstStyle/>
        <a:p>
          <a:endParaRPr lang="en-US"/>
        </a:p>
      </dgm:t>
    </dgm:pt>
    <dgm:pt modelId="{FBCF3AD4-2C26-4AC8-9BC4-B13A5A1AA900}" type="pres">
      <dgm:prSet presAssocID="{7DD4F3FD-C2B1-445C-8F2A-7F97C25E763F}" presName="descendantText" presStyleLbl="alignAccFollowNode1" presStyleIdx="10" presStyleCnt="11">
        <dgm:presLayoutVars>
          <dgm:bulletEnabled val="1"/>
        </dgm:presLayoutVars>
      </dgm:prSet>
      <dgm:spPr/>
      <dgm:t>
        <a:bodyPr/>
        <a:lstStyle/>
        <a:p>
          <a:endParaRPr lang="en-US"/>
        </a:p>
      </dgm:t>
    </dgm:pt>
  </dgm:ptLst>
  <dgm:cxnLst>
    <dgm:cxn modelId="{966874F3-5C94-4240-A82B-5E6F8257E81F}" srcId="{80D196F1-02B2-4019-9FB3-6E264B72A9CC}" destId="{78CF2CD5-636E-478E-A857-E513E9E62C12}" srcOrd="0" destOrd="0" parTransId="{B51C6DCA-D5BD-4013-8C9B-832013EACA8D}" sibTransId="{80523A51-C100-477D-8BCA-E3E35C253319}"/>
    <dgm:cxn modelId="{D0D048E8-1855-41E2-9213-419F6E4463A2}" type="presOf" srcId="{0A2EE4C9-3978-46E0-87B2-A2BD5E42EBFF}" destId="{50261875-66AD-49E4-A775-D5ED71694CBA}" srcOrd="0" destOrd="0" presId="urn:microsoft.com/office/officeart/2005/8/layout/vList5"/>
    <dgm:cxn modelId="{7C80189D-814E-4C4F-8BAB-38EE27A7F31C}" type="presOf" srcId="{BE289655-7B3B-4C56-9EB0-C19AA753F469}" destId="{8707D797-00EF-4812-AE86-180760642FCF}" srcOrd="0" destOrd="0" presId="urn:microsoft.com/office/officeart/2005/8/layout/vList5"/>
    <dgm:cxn modelId="{184B9CA4-803F-4F90-818A-84205745EE12}" srcId="{8D6502C0-9F8A-4423-92D9-AB2F185C1E41}" destId="{B823EB12-6EB4-4E94-B503-0711832C2374}" srcOrd="4" destOrd="0" parTransId="{7DAB1BC2-A67B-4E4B-98CC-DC736B5EC734}" sibTransId="{F9E68A04-477D-4920-B3F3-D0294F73FE99}"/>
    <dgm:cxn modelId="{2F7629F9-C1E0-4EF6-99F9-0F816AE4F919}" srcId="{6AD1E15F-6B9D-432A-995D-432741309870}" destId="{82C838C9-18BF-4580-B2E8-065E937CAA8A}" srcOrd="0" destOrd="0" parTransId="{EE616F0F-B255-4531-88A0-F2D87EAF0A45}" sibTransId="{4DF7F442-2279-4350-9CB6-D7D1FCC1FBBF}"/>
    <dgm:cxn modelId="{CAB5C627-BD66-43E9-874E-EF6865111F8F}" type="presOf" srcId="{F167FEEF-A757-41D9-AB7F-C950DBA05245}" destId="{0F561FC1-14DC-49BC-BD51-127F638E7BC9}" srcOrd="0" destOrd="0" presId="urn:microsoft.com/office/officeart/2005/8/layout/vList5"/>
    <dgm:cxn modelId="{040249C5-E422-4D1C-8635-140AFA3447E4}" type="presOf" srcId="{C8AB323F-6C8D-43C8-B605-3F09B93EF985}" destId="{0EAB606E-9473-471D-BA4E-F89797D1DBB3}" srcOrd="0" destOrd="0" presId="urn:microsoft.com/office/officeart/2005/8/layout/vList5"/>
    <dgm:cxn modelId="{B7EEC9F8-F4E0-4F5E-B14A-6DCE346DC847}" srcId="{0A2EE4C9-3978-46E0-87B2-A2BD5E42EBFF}" destId="{A623256B-3588-4CDA-AFEF-AD3CB2063010}" srcOrd="0" destOrd="0" parTransId="{5047527A-BA33-4E40-806E-E6CC36B9264E}" sibTransId="{EC04B86D-0270-4EAC-A5A0-AFCC870F8077}"/>
    <dgm:cxn modelId="{CFA6CF77-9743-4E2E-A4BA-3B7EE26041AC}" type="presOf" srcId="{708BB7CF-434D-4862-8C44-F63F57D0BF74}" destId="{DAF527DD-9D26-453F-BCAF-B7822BD0685E}" srcOrd="0" destOrd="0" presId="urn:microsoft.com/office/officeart/2005/8/layout/vList5"/>
    <dgm:cxn modelId="{94CA9DA4-CC63-4184-B1BE-617817E6177F}" type="presOf" srcId="{F4D2EAF1-F107-4FF5-9B99-BE11F2615F89}" destId="{FBCF3AD4-2C26-4AC8-9BC4-B13A5A1AA900}" srcOrd="0" destOrd="0" presId="urn:microsoft.com/office/officeart/2005/8/layout/vList5"/>
    <dgm:cxn modelId="{AD11D5E9-0458-4717-8AE6-C825D0F62973}" type="presOf" srcId="{7DD4F3FD-C2B1-445C-8F2A-7F97C25E763F}" destId="{3D36B559-6932-4242-AEA0-0EAAD1E02B03}" srcOrd="0" destOrd="0" presId="urn:microsoft.com/office/officeart/2005/8/layout/vList5"/>
    <dgm:cxn modelId="{50A78BAE-E33E-4105-B50E-BDB5FF5A1131}" srcId="{8D6502C0-9F8A-4423-92D9-AB2F185C1E41}" destId="{6AD1E15F-6B9D-432A-995D-432741309870}" srcOrd="1" destOrd="0" parTransId="{B6F50A6B-051B-4C12-9981-E56B20E6D5B4}" sibTransId="{B716BC29-B674-4985-8B27-E1DA7EE367A9}"/>
    <dgm:cxn modelId="{DB8FB9DF-7B1B-4F8D-A822-FCBD92427814}" srcId="{708BB7CF-434D-4862-8C44-F63F57D0BF74}" destId="{F167FEEF-A757-41D9-AB7F-C950DBA05245}" srcOrd="0" destOrd="0" parTransId="{AAD4A2F2-FFBF-406B-9657-1180905F3432}" sibTransId="{185ECCD8-D2EE-4E60-9873-0FF47FC7939B}"/>
    <dgm:cxn modelId="{3F717D28-8135-461F-8C82-960D0E8B1B8E}" type="presOf" srcId="{A77F0DA2-32B2-425A-BDF5-A11D2F11C86B}" destId="{F6B0782D-E228-4D15-AFE2-40933C3FDBAD}" srcOrd="0" destOrd="0" presId="urn:microsoft.com/office/officeart/2005/8/layout/vList5"/>
    <dgm:cxn modelId="{2B414C7C-EE1A-400E-91A0-8AF5DB0B1EA5}" type="presOf" srcId="{DDF3E830-BD79-492C-9710-AC2F3720D48A}" destId="{4E887D84-1C38-4438-8144-29F9EA5A7C73}" srcOrd="0" destOrd="0" presId="urn:microsoft.com/office/officeart/2005/8/layout/vList5"/>
    <dgm:cxn modelId="{692D1D5A-8784-4213-8A62-35C484D2A509}" type="presOf" srcId="{80D196F1-02B2-4019-9FB3-6E264B72A9CC}" destId="{22E07607-0B1D-4CD9-896F-1BC2817CC3D2}" srcOrd="0" destOrd="0" presId="urn:microsoft.com/office/officeart/2005/8/layout/vList5"/>
    <dgm:cxn modelId="{D535A4A6-6ED9-403A-8F7A-5FAF2032024D}" srcId="{8D6502C0-9F8A-4423-92D9-AB2F185C1E41}" destId="{708BB7CF-434D-4862-8C44-F63F57D0BF74}" srcOrd="0" destOrd="0" parTransId="{140D0850-1C34-4934-9CBF-F9F2E6AD9D80}" sibTransId="{AF84FAB1-CCCC-41CC-AFB7-2B170CC57BF1}"/>
    <dgm:cxn modelId="{BB79C5F5-719B-4E5F-ADF6-FF8BB7F94714}" srcId="{B370B414-4949-474B-A1F8-9C96C77E6192}" destId="{49036DC1-1634-48FD-A644-935E777B8245}" srcOrd="0" destOrd="0" parTransId="{D2F9E4A4-F536-471B-8338-0428FEACC865}" sibTransId="{89210DA5-4705-4C1B-8FB4-2040D2258F38}"/>
    <dgm:cxn modelId="{D659D02F-FD90-4AB7-A798-ED3BD9255E14}" type="presOf" srcId="{32C8CC83-3142-4C13-B50A-4ECCC3F19DB0}" destId="{48B98EAE-8527-4C1C-9C61-CBA832D35187}" srcOrd="0" destOrd="0" presId="urn:microsoft.com/office/officeart/2005/8/layout/vList5"/>
    <dgm:cxn modelId="{EF2888F2-CD71-41BC-8BF0-B1E2C27578AD}" srcId="{8D6502C0-9F8A-4423-92D9-AB2F185C1E41}" destId="{C8AB323F-6C8D-43C8-B605-3F09B93EF985}" srcOrd="7" destOrd="0" parTransId="{7A8E35FB-3290-4E55-BFE8-8AD4F245E6CD}" sibTransId="{82679BA3-E337-439E-848B-DFFC8046B0D0}"/>
    <dgm:cxn modelId="{89C817C2-AFD5-4BE9-ADA2-4BF87DE368C7}" type="presOf" srcId="{B7EA3BF2-1456-4B40-A5AF-DFD5FB6B4197}" destId="{1CF65F13-79D2-4409-8B95-B9BF46B0E5AD}" srcOrd="0" destOrd="0" presId="urn:microsoft.com/office/officeart/2005/8/layout/vList5"/>
    <dgm:cxn modelId="{3B1D5DA6-2328-4E60-AD8A-69A843822ABE}" srcId="{DDF3E830-BD79-492C-9710-AC2F3720D48A}" destId="{A77F0DA2-32B2-425A-BDF5-A11D2F11C86B}" srcOrd="0" destOrd="0" parTransId="{B24E8CC3-1E9F-4D5C-BE52-016B9ED56460}" sibTransId="{890DE500-30E6-4A1D-B326-5082B379BF67}"/>
    <dgm:cxn modelId="{14B28A37-83B6-419E-A906-10DBB06F264D}" type="presOf" srcId="{AF5832DF-40A2-4E2B-86C1-6857EDE06668}" destId="{7BEE607C-8848-4A36-8145-7F44450320B2}" srcOrd="0" destOrd="0" presId="urn:microsoft.com/office/officeart/2005/8/layout/vList5"/>
    <dgm:cxn modelId="{09D81E04-F8B9-4863-A713-A2B2145B3868}" srcId="{8D6502C0-9F8A-4423-92D9-AB2F185C1E41}" destId="{0A2EE4C9-3978-46E0-87B2-A2BD5E42EBFF}" srcOrd="9" destOrd="0" parTransId="{0D8DE6F8-8507-4FE8-A6B7-BA10B35964B1}" sibTransId="{4D534B6F-2763-4028-9596-5A5EEF017FE5}"/>
    <dgm:cxn modelId="{F740B12B-66F9-4568-B3CD-30CE3B1DDA8A}" type="presOf" srcId="{82C838C9-18BF-4580-B2E8-065E937CAA8A}" destId="{DDF1B866-0EFC-49B3-9ABD-B1704D2E8F0E}" srcOrd="0" destOrd="0" presId="urn:microsoft.com/office/officeart/2005/8/layout/vList5"/>
    <dgm:cxn modelId="{C4433F49-5749-4519-B96F-CFB79E830423}" srcId="{8D6502C0-9F8A-4423-92D9-AB2F185C1E41}" destId="{AF5832DF-40A2-4E2B-86C1-6857EDE06668}" srcOrd="8" destOrd="0" parTransId="{B0268BA2-BF06-4D49-BB46-D35745E9B852}" sibTransId="{B831799B-9AAC-4C8A-BDED-5E06A1E70FDC}"/>
    <dgm:cxn modelId="{67607183-F09D-4BCD-81AC-AC72CC038AC3}" type="presOf" srcId="{A623256B-3588-4CDA-AFEF-AD3CB2063010}" destId="{17E62636-6BB8-4435-AFAF-1EAFA15283D4}" srcOrd="0" destOrd="0" presId="urn:microsoft.com/office/officeart/2005/8/layout/vList5"/>
    <dgm:cxn modelId="{C0F0C4E0-7B50-4E5F-A774-2E2C7AA52D35}" srcId="{C8AB323F-6C8D-43C8-B605-3F09B93EF985}" destId="{32C8CC83-3142-4C13-B50A-4ECCC3F19DB0}" srcOrd="0" destOrd="0" parTransId="{F3431853-B63F-44F4-8279-72D86876B9F3}" sibTransId="{89AD5B67-DC51-4892-B827-513E071A0407}"/>
    <dgm:cxn modelId="{989C78EB-01AD-429D-9627-4E4535C0125F}" type="presOf" srcId="{B370B414-4949-474B-A1F8-9C96C77E6192}" destId="{B96034A2-76EB-4BA1-B720-2428940422F5}" srcOrd="0" destOrd="0" presId="urn:microsoft.com/office/officeart/2005/8/layout/vList5"/>
    <dgm:cxn modelId="{8DF261D4-B9A9-4B7C-908A-1A682E454A4E}" srcId="{BE289655-7B3B-4C56-9EB0-C19AA753F469}" destId="{D3BB948A-0567-4873-A154-33BFEC461A8D}" srcOrd="0" destOrd="0" parTransId="{96D91476-6480-4934-8CC1-8F88D41C700A}" sibTransId="{C47EB75F-5531-42E8-A85B-63CFC7750946}"/>
    <dgm:cxn modelId="{E4ABA570-CBEC-4704-91F3-D10D7ECFEC81}" srcId="{8D6502C0-9F8A-4423-92D9-AB2F185C1E41}" destId="{80D196F1-02B2-4019-9FB3-6E264B72A9CC}" srcOrd="6" destOrd="0" parTransId="{3F15D96A-0D61-4FFC-B8AE-59CC5DBD75D4}" sibTransId="{BAE28A5B-E815-4D82-819D-26CE87CDFD17}"/>
    <dgm:cxn modelId="{F2314FFC-2EBF-44D5-8BEE-C69B9C5D2F32}" type="presOf" srcId="{49036DC1-1634-48FD-A644-935E777B8245}" destId="{94B98AAC-6843-451F-81C0-6BAEC5940465}" srcOrd="0" destOrd="0" presId="urn:microsoft.com/office/officeart/2005/8/layout/vList5"/>
    <dgm:cxn modelId="{1F81486A-6BD4-413F-BE5D-5C80C000E486}" type="presOf" srcId="{D3BB948A-0567-4873-A154-33BFEC461A8D}" destId="{B9A860DC-5F2B-4003-BF6A-A1BE99CE362F}" srcOrd="0" destOrd="0" presId="urn:microsoft.com/office/officeart/2005/8/layout/vList5"/>
    <dgm:cxn modelId="{9E9816ED-A910-4D39-B6B4-A94ECE1561CC}" srcId="{8D6502C0-9F8A-4423-92D9-AB2F185C1E41}" destId="{DDF3E830-BD79-492C-9710-AC2F3720D48A}" srcOrd="2" destOrd="0" parTransId="{DEBE0200-9685-4696-82C4-5FE808D63ECA}" sibTransId="{B472E3C7-47F9-4BC2-8C47-798D1D961CEC}"/>
    <dgm:cxn modelId="{40752642-8DF0-46F1-A670-44CED8DAE3A0}" type="presOf" srcId="{8D6502C0-9F8A-4423-92D9-AB2F185C1E41}" destId="{CA84D77E-84BD-4A6C-9B30-0B3EC9547014}" srcOrd="0" destOrd="0" presId="urn:microsoft.com/office/officeart/2005/8/layout/vList5"/>
    <dgm:cxn modelId="{73EDD976-003F-4DC5-BFB0-93E5624D3ABC}" srcId="{8D6502C0-9F8A-4423-92D9-AB2F185C1E41}" destId="{BE289655-7B3B-4C56-9EB0-C19AA753F469}" srcOrd="3" destOrd="0" parTransId="{F286811D-075D-4051-81D1-9B468D374AF3}" sibTransId="{5C86C120-AA3B-4115-AAF4-89C223C28AA7}"/>
    <dgm:cxn modelId="{EC230120-72C5-42C3-815C-BA7078CDBC30}" type="presOf" srcId="{6AD1E15F-6B9D-432A-995D-432741309870}" destId="{74B2338F-5252-4EAC-9411-D95BCBA828B6}" srcOrd="0" destOrd="0" presId="urn:microsoft.com/office/officeart/2005/8/layout/vList5"/>
    <dgm:cxn modelId="{11227D14-2C9E-465E-A0AC-A0A90C6B10CB}" srcId="{AF5832DF-40A2-4E2B-86C1-6857EDE06668}" destId="{5F2FD057-2E4F-434F-B317-510ACA376857}" srcOrd="0" destOrd="0" parTransId="{CFF993C0-5B7A-4FBF-B38D-1CD5209D1103}" sibTransId="{C5084E89-1E64-49CF-8C93-BEF59A159D80}"/>
    <dgm:cxn modelId="{B901C34D-B9AC-44E9-BF8A-6B81AAEC24AF}" srcId="{7DD4F3FD-C2B1-445C-8F2A-7F97C25E763F}" destId="{F4D2EAF1-F107-4FF5-9B99-BE11F2615F89}" srcOrd="0" destOrd="0" parTransId="{E95A0E42-69E5-4446-92AD-5402917754FA}" sibTransId="{4CC56D0F-0C67-46CE-B4D5-F3D3C7B6F00E}"/>
    <dgm:cxn modelId="{FD0D5C26-D7B7-483C-8929-E32B361C175B}" srcId="{8D6502C0-9F8A-4423-92D9-AB2F185C1E41}" destId="{B370B414-4949-474B-A1F8-9C96C77E6192}" srcOrd="5" destOrd="0" parTransId="{F3A283AE-C795-472F-974C-DFAF558A46BE}" sibTransId="{FD84CC86-1359-4AD7-9940-BFC5D7DAA119}"/>
    <dgm:cxn modelId="{2DA7BA11-5561-47DF-AE4B-39E5FF5979EB}" srcId="{8D6502C0-9F8A-4423-92D9-AB2F185C1E41}" destId="{7DD4F3FD-C2B1-445C-8F2A-7F97C25E763F}" srcOrd="10" destOrd="0" parTransId="{48ECF17F-E4B8-4F75-B48D-B1CBA8D36015}" sibTransId="{1C3545E9-819B-421C-B46D-E738A0BFB01C}"/>
    <dgm:cxn modelId="{849EAD60-1E46-43A2-ACAC-A5F3F2530F89}" type="presOf" srcId="{5F2FD057-2E4F-434F-B317-510ACA376857}" destId="{1C8FC276-030A-4B99-8E8C-B9BB9FD34498}" srcOrd="0" destOrd="0" presId="urn:microsoft.com/office/officeart/2005/8/layout/vList5"/>
    <dgm:cxn modelId="{F0B7E37C-17B6-429E-8FF8-93566E03B519}" srcId="{B823EB12-6EB4-4E94-B503-0711832C2374}" destId="{B7EA3BF2-1456-4B40-A5AF-DFD5FB6B4197}" srcOrd="0" destOrd="0" parTransId="{B9176712-EE93-453A-AB84-538FDB0B035E}" sibTransId="{A4731ED7-D939-477D-8DC1-F334630BDEE9}"/>
    <dgm:cxn modelId="{168952DE-0A9B-4DC6-BE74-AE437602D73F}" type="presOf" srcId="{78CF2CD5-636E-478E-A857-E513E9E62C12}" destId="{23E928BE-4179-426F-AB00-7A5B6523B863}" srcOrd="0" destOrd="0" presId="urn:microsoft.com/office/officeart/2005/8/layout/vList5"/>
    <dgm:cxn modelId="{66C1051C-64EB-4B3D-A2FD-F827FE941D16}" type="presOf" srcId="{B823EB12-6EB4-4E94-B503-0711832C2374}" destId="{143B9B29-41A1-44E3-8DDF-C35B4BC9E3D6}" srcOrd="0" destOrd="0" presId="urn:microsoft.com/office/officeart/2005/8/layout/vList5"/>
    <dgm:cxn modelId="{C33650EA-9B5E-4A9F-BA84-2560FA352ED1}" type="presParOf" srcId="{CA84D77E-84BD-4A6C-9B30-0B3EC9547014}" destId="{DDF8C42C-7C9F-48F6-8B57-132E8ACDB4AF}" srcOrd="0" destOrd="0" presId="urn:microsoft.com/office/officeart/2005/8/layout/vList5"/>
    <dgm:cxn modelId="{08808A47-B770-4CA4-81CA-3D6D236423A8}" type="presParOf" srcId="{DDF8C42C-7C9F-48F6-8B57-132E8ACDB4AF}" destId="{DAF527DD-9D26-453F-BCAF-B7822BD0685E}" srcOrd="0" destOrd="0" presId="urn:microsoft.com/office/officeart/2005/8/layout/vList5"/>
    <dgm:cxn modelId="{582C0504-0BB7-47B3-BBA8-11E402C77A90}" type="presParOf" srcId="{DDF8C42C-7C9F-48F6-8B57-132E8ACDB4AF}" destId="{0F561FC1-14DC-49BC-BD51-127F638E7BC9}" srcOrd="1" destOrd="0" presId="urn:microsoft.com/office/officeart/2005/8/layout/vList5"/>
    <dgm:cxn modelId="{F72EEDFF-A561-4E6D-9518-D1CE7015176B}" type="presParOf" srcId="{CA84D77E-84BD-4A6C-9B30-0B3EC9547014}" destId="{3229CAEE-782F-40A6-9EF1-C1F33FEB0F08}" srcOrd="1" destOrd="0" presId="urn:microsoft.com/office/officeart/2005/8/layout/vList5"/>
    <dgm:cxn modelId="{159A1F4D-89C3-4BED-94E0-713183113B00}" type="presParOf" srcId="{CA84D77E-84BD-4A6C-9B30-0B3EC9547014}" destId="{D3785BB6-9A7C-4E96-9211-B68F6FF1FB0F}" srcOrd="2" destOrd="0" presId="urn:microsoft.com/office/officeart/2005/8/layout/vList5"/>
    <dgm:cxn modelId="{470F4550-B979-486B-8D26-6AA66C2CAF2B}" type="presParOf" srcId="{D3785BB6-9A7C-4E96-9211-B68F6FF1FB0F}" destId="{74B2338F-5252-4EAC-9411-D95BCBA828B6}" srcOrd="0" destOrd="0" presId="urn:microsoft.com/office/officeart/2005/8/layout/vList5"/>
    <dgm:cxn modelId="{DEED1133-D528-4D18-9F43-AB7F086FCD49}" type="presParOf" srcId="{D3785BB6-9A7C-4E96-9211-B68F6FF1FB0F}" destId="{DDF1B866-0EFC-49B3-9ABD-B1704D2E8F0E}" srcOrd="1" destOrd="0" presId="urn:microsoft.com/office/officeart/2005/8/layout/vList5"/>
    <dgm:cxn modelId="{5AE0BC59-D632-4695-BC83-3A43545B7CC4}" type="presParOf" srcId="{CA84D77E-84BD-4A6C-9B30-0B3EC9547014}" destId="{E681278E-67F6-409C-BCD9-2453B934E2BF}" srcOrd="3" destOrd="0" presId="urn:microsoft.com/office/officeart/2005/8/layout/vList5"/>
    <dgm:cxn modelId="{F3A9EA30-4776-4DF5-8AC8-9EB5CA1539B8}" type="presParOf" srcId="{CA84D77E-84BD-4A6C-9B30-0B3EC9547014}" destId="{6F028A76-90A6-465C-B1C2-75F887EB29E8}" srcOrd="4" destOrd="0" presId="urn:microsoft.com/office/officeart/2005/8/layout/vList5"/>
    <dgm:cxn modelId="{F938CDDF-9234-47E4-A7DE-57948FB9C9A9}" type="presParOf" srcId="{6F028A76-90A6-465C-B1C2-75F887EB29E8}" destId="{4E887D84-1C38-4438-8144-29F9EA5A7C73}" srcOrd="0" destOrd="0" presId="urn:microsoft.com/office/officeart/2005/8/layout/vList5"/>
    <dgm:cxn modelId="{7E5FD086-C6FC-47C4-910C-ED1D2D77E518}" type="presParOf" srcId="{6F028A76-90A6-465C-B1C2-75F887EB29E8}" destId="{F6B0782D-E228-4D15-AFE2-40933C3FDBAD}" srcOrd="1" destOrd="0" presId="urn:microsoft.com/office/officeart/2005/8/layout/vList5"/>
    <dgm:cxn modelId="{16B90962-2757-4E05-BACB-B49C8240E8AF}" type="presParOf" srcId="{CA84D77E-84BD-4A6C-9B30-0B3EC9547014}" destId="{0B7F06EE-4724-4585-B767-885ADB2FDD15}" srcOrd="5" destOrd="0" presId="urn:microsoft.com/office/officeart/2005/8/layout/vList5"/>
    <dgm:cxn modelId="{9EC6858B-97BE-463D-A98A-8BFB923CDFAB}" type="presParOf" srcId="{CA84D77E-84BD-4A6C-9B30-0B3EC9547014}" destId="{F638BA4F-76E6-4730-9F43-A2B865FED13C}" srcOrd="6" destOrd="0" presId="urn:microsoft.com/office/officeart/2005/8/layout/vList5"/>
    <dgm:cxn modelId="{65292986-2FA9-44AA-9292-269626326A3B}" type="presParOf" srcId="{F638BA4F-76E6-4730-9F43-A2B865FED13C}" destId="{8707D797-00EF-4812-AE86-180760642FCF}" srcOrd="0" destOrd="0" presId="urn:microsoft.com/office/officeart/2005/8/layout/vList5"/>
    <dgm:cxn modelId="{ED413716-0D0B-4AAE-BEA7-329EC4ADDB1F}" type="presParOf" srcId="{F638BA4F-76E6-4730-9F43-A2B865FED13C}" destId="{B9A860DC-5F2B-4003-BF6A-A1BE99CE362F}" srcOrd="1" destOrd="0" presId="urn:microsoft.com/office/officeart/2005/8/layout/vList5"/>
    <dgm:cxn modelId="{71726EE9-DB11-4430-904E-245B2735AC51}" type="presParOf" srcId="{CA84D77E-84BD-4A6C-9B30-0B3EC9547014}" destId="{C6493FE4-75DF-4297-996A-8D1D1F369BD0}" srcOrd="7" destOrd="0" presId="urn:microsoft.com/office/officeart/2005/8/layout/vList5"/>
    <dgm:cxn modelId="{C094F0C5-88B9-4A6C-A8DC-2EE829B1B4C2}" type="presParOf" srcId="{CA84D77E-84BD-4A6C-9B30-0B3EC9547014}" destId="{1273BA10-3CDD-47C2-BA80-706C30EBA8CC}" srcOrd="8" destOrd="0" presId="urn:microsoft.com/office/officeart/2005/8/layout/vList5"/>
    <dgm:cxn modelId="{368E0C38-393A-4F7A-A561-1A55D7303648}" type="presParOf" srcId="{1273BA10-3CDD-47C2-BA80-706C30EBA8CC}" destId="{143B9B29-41A1-44E3-8DDF-C35B4BC9E3D6}" srcOrd="0" destOrd="0" presId="urn:microsoft.com/office/officeart/2005/8/layout/vList5"/>
    <dgm:cxn modelId="{8289A8B5-D6A7-46F4-931B-3D132EDEB752}" type="presParOf" srcId="{1273BA10-3CDD-47C2-BA80-706C30EBA8CC}" destId="{1CF65F13-79D2-4409-8B95-B9BF46B0E5AD}" srcOrd="1" destOrd="0" presId="urn:microsoft.com/office/officeart/2005/8/layout/vList5"/>
    <dgm:cxn modelId="{B778A6B8-0C00-4582-A450-8CEB56AF28D5}" type="presParOf" srcId="{CA84D77E-84BD-4A6C-9B30-0B3EC9547014}" destId="{1E7A4452-869D-48D2-A32B-CC4C585122CE}" srcOrd="9" destOrd="0" presId="urn:microsoft.com/office/officeart/2005/8/layout/vList5"/>
    <dgm:cxn modelId="{70B97C3B-55F9-4887-BB5A-BD78CED5270F}" type="presParOf" srcId="{CA84D77E-84BD-4A6C-9B30-0B3EC9547014}" destId="{D882F3DA-D35D-492B-A965-EEBBE772EFB9}" srcOrd="10" destOrd="0" presId="urn:microsoft.com/office/officeart/2005/8/layout/vList5"/>
    <dgm:cxn modelId="{CB02FB0E-3F09-45BE-BC43-B07E42F58B2E}" type="presParOf" srcId="{D882F3DA-D35D-492B-A965-EEBBE772EFB9}" destId="{B96034A2-76EB-4BA1-B720-2428940422F5}" srcOrd="0" destOrd="0" presId="urn:microsoft.com/office/officeart/2005/8/layout/vList5"/>
    <dgm:cxn modelId="{6EA093D6-7A12-4614-B75A-A91DBBF0FCB2}" type="presParOf" srcId="{D882F3DA-D35D-492B-A965-EEBBE772EFB9}" destId="{94B98AAC-6843-451F-81C0-6BAEC5940465}" srcOrd="1" destOrd="0" presId="urn:microsoft.com/office/officeart/2005/8/layout/vList5"/>
    <dgm:cxn modelId="{263DE2D1-6F4F-40D7-8BCF-55A3CC38DD4F}" type="presParOf" srcId="{CA84D77E-84BD-4A6C-9B30-0B3EC9547014}" destId="{BE129489-79AE-42E5-A0AC-38E29BBCBE07}" srcOrd="11" destOrd="0" presId="urn:microsoft.com/office/officeart/2005/8/layout/vList5"/>
    <dgm:cxn modelId="{5FC41874-2BF4-4B52-BA2B-48C563C9B50F}" type="presParOf" srcId="{CA84D77E-84BD-4A6C-9B30-0B3EC9547014}" destId="{CC413C55-F68D-4FD1-B4F9-619C6369821F}" srcOrd="12" destOrd="0" presId="urn:microsoft.com/office/officeart/2005/8/layout/vList5"/>
    <dgm:cxn modelId="{CF7D3A82-A6D1-489E-AA5E-759E7FB14C30}" type="presParOf" srcId="{CC413C55-F68D-4FD1-B4F9-619C6369821F}" destId="{22E07607-0B1D-4CD9-896F-1BC2817CC3D2}" srcOrd="0" destOrd="0" presId="urn:microsoft.com/office/officeart/2005/8/layout/vList5"/>
    <dgm:cxn modelId="{E3B01372-888D-4DD7-A65C-9B52EB8D8899}" type="presParOf" srcId="{CC413C55-F68D-4FD1-B4F9-619C6369821F}" destId="{23E928BE-4179-426F-AB00-7A5B6523B863}" srcOrd="1" destOrd="0" presId="urn:microsoft.com/office/officeart/2005/8/layout/vList5"/>
    <dgm:cxn modelId="{45101437-85C4-495A-A24E-5E3E64640788}" type="presParOf" srcId="{CA84D77E-84BD-4A6C-9B30-0B3EC9547014}" destId="{DECA3B8D-64C9-4364-8983-4DA7181BECC2}" srcOrd="13" destOrd="0" presId="urn:microsoft.com/office/officeart/2005/8/layout/vList5"/>
    <dgm:cxn modelId="{F1227B34-97AA-4169-ABF6-14106F06D0DF}" type="presParOf" srcId="{CA84D77E-84BD-4A6C-9B30-0B3EC9547014}" destId="{4CE9F149-1321-4564-AA90-5E372870F915}" srcOrd="14" destOrd="0" presId="urn:microsoft.com/office/officeart/2005/8/layout/vList5"/>
    <dgm:cxn modelId="{713EE9E6-5477-4FCE-AE5A-58372D4593B4}" type="presParOf" srcId="{4CE9F149-1321-4564-AA90-5E372870F915}" destId="{0EAB606E-9473-471D-BA4E-F89797D1DBB3}" srcOrd="0" destOrd="0" presId="urn:microsoft.com/office/officeart/2005/8/layout/vList5"/>
    <dgm:cxn modelId="{01073462-224F-49C7-A84F-C4C366D2A84B}" type="presParOf" srcId="{4CE9F149-1321-4564-AA90-5E372870F915}" destId="{48B98EAE-8527-4C1C-9C61-CBA832D35187}" srcOrd="1" destOrd="0" presId="urn:microsoft.com/office/officeart/2005/8/layout/vList5"/>
    <dgm:cxn modelId="{6926F505-E52E-4C03-989F-DED8245E07C0}" type="presParOf" srcId="{CA84D77E-84BD-4A6C-9B30-0B3EC9547014}" destId="{2FEBF13E-1B18-4782-9BD2-04AC1DF8F446}" srcOrd="15" destOrd="0" presId="urn:microsoft.com/office/officeart/2005/8/layout/vList5"/>
    <dgm:cxn modelId="{CDB36C38-244A-4361-B4FD-7AD5CE0E2E0B}" type="presParOf" srcId="{CA84D77E-84BD-4A6C-9B30-0B3EC9547014}" destId="{12600F1D-7CB1-4260-B678-B2C0E3763122}" srcOrd="16" destOrd="0" presId="urn:microsoft.com/office/officeart/2005/8/layout/vList5"/>
    <dgm:cxn modelId="{3537F86B-370F-44AE-BA58-FD7E44370017}" type="presParOf" srcId="{12600F1D-7CB1-4260-B678-B2C0E3763122}" destId="{7BEE607C-8848-4A36-8145-7F44450320B2}" srcOrd="0" destOrd="0" presId="urn:microsoft.com/office/officeart/2005/8/layout/vList5"/>
    <dgm:cxn modelId="{793D10DE-BB4D-4244-9A72-1EA9020E389E}" type="presParOf" srcId="{12600F1D-7CB1-4260-B678-B2C0E3763122}" destId="{1C8FC276-030A-4B99-8E8C-B9BB9FD34498}" srcOrd="1" destOrd="0" presId="urn:microsoft.com/office/officeart/2005/8/layout/vList5"/>
    <dgm:cxn modelId="{A2809910-B426-42F3-977E-224A69A8DD45}" type="presParOf" srcId="{CA84D77E-84BD-4A6C-9B30-0B3EC9547014}" destId="{54BBB44A-CD2F-4764-BE19-4493BC414372}" srcOrd="17" destOrd="0" presId="urn:microsoft.com/office/officeart/2005/8/layout/vList5"/>
    <dgm:cxn modelId="{8C8BBC01-0B32-47EB-94C9-B50E6CFCC99E}" type="presParOf" srcId="{CA84D77E-84BD-4A6C-9B30-0B3EC9547014}" destId="{4A2CC9E2-29D8-4B52-B9AA-6F3E97D72694}" srcOrd="18" destOrd="0" presId="urn:microsoft.com/office/officeart/2005/8/layout/vList5"/>
    <dgm:cxn modelId="{A3FEC61C-602B-4407-8FA7-0154D82306AC}" type="presParOf" srcId="{4A2CC9E2-29D8-4B52-B9AA-6F3E97D72694}" destId="{50261875-66AD-49E4-A775-D5ED71694CBA}" srcOrd="0" destOrd="0" presId="urn:microsoft.com/office/officeart/2005/8/layout/vList5"/>
    <dgm:cxn modelId="{39CEAAC7-5937-439C-852A-F4DD1828A726}" type="presParOf" srcId="{4A2CC9E2-29D8-4B52-B9AA-6F3E97D72694}" destId="{17E62636-6BB8-4435-AFAF-1EAFA15283D4}" srcOrd="1" destOrd="0" presId="urn:microsoft.com/office/officeart/2005/8/layout/vList5"/>
    <dgm:cxn modelId="{13465BE5-CDD2-4FA3-BC02-E42755F70D5F}" type="presParOf" srcId="{CA84D77E-84BD-4A6C-9B30-0B3EC9547014}" destId="{7603001F-F498-4082-81E0-04BBF4C0AE47}" srcOrd="19" destOrd="0" presId="urn:microsoft.com/office/officeart/2005/8/layout/vList5"/>
    <dgm:cxn modelId="{D6C4EE4F-82EC-4A8D-80CE-6C4CAD248B7D}" type="presParOf" srcId="{CA84D77E-84BD-4A6C-9B30-0B3EC9547014}" destId="{670E009B-2052-4546-A6AF-C6D18936C39E}" srcOrd="20" destOrd="0" presId="urn:microsoft.com/office/officeart/2005/8/layout/vList5"/>
    <dgm:cxn modelId="{36731B5B-F8A4-4C50-9D50-BDBFC97EEC59}" type="presParOf" srcId="{670E009B-2052-4546-A6AF-C6D18936C39E}" destId="{3D36B559-6932-4242-AEA0-0EAAD1E02B03}" srcOrd="0" destOrd="0" presId="urn:microsoft.com/office/officeart/2005/8/layout/vList5"/>
    <dgm:cxn modelId="{B712CD75-C714-46AE-AA5E-84A2994697B7}" type="presParOf" srcId="{670E009B-2052-4546-A6AF-C6D18936C39E}" destId="{FBCF3AD4-2C26-4AC8-9BC4-B13A5A1AA900}"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D6502C0-9F8A-4423-92D9-AB2F185C1E4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708BB7CF-434D-4862-8C44-F63F57D0BF74}">
      <dgm:prSet/>
      <dgm:spPr/>
      <dgm:t>
        <a:bodyPr/>
        <a:lstStyle/>
        <a:p>
          <a:pPr rtl="0"/>
          <a:r>
            <a:rPr lang="en-US" b="0" dirty="0" smtClean="0">
              <a:solidFill>
                <a:schemeClr val="bg1">
                  <a:lumMod val="75000"/>
                </a:schemeClr>
              </a:solidFill>
            </a:rPr>
            <a:t>December 2, 2005</a:t>
          </a:r>
          <a:endParaRPr lang="en-US" dirty="0">
            <a:solidFill>
              <a:schemeClr val="bg1">
                <a:lumMod val="75000"/>
              </a:schemeClr>
            </a:solidFill>
          </a:endParaRPr>
        </a:p>
      </dgm:t>
    </dgm:pt>
    <dgm:pt modelId="{140D0850-1C34-4934-9CBF-F9F2E6AD9D80}" type="parTrans" cxnId="{D535A4A6-6ED9-403A-8F7A-5FAF2032024D}">
      <dgm:prSet/>
      <dgm:spPr/>
      <dgm:t>
        <a:bodyPr/>
        <a:lstStyle/>
        <a:p>
          <a:endParaRPr lang="en-US"/>
        </a:p>
      </dgm:t>
    </dgm:pt>
    <dgm:pt modelId="{AF84FAB1-CCCC-41CC-AFB7-2B170CC57BF1}" type="sibTrans" cxnId="{D535A4A6-6ED9-403A-8F7A-5FAF2032024D}">
      <dgm:prSet/>
      <dgm:spPr/>
      <dgm:t>
        <a:bodyPr/>
        <a:lstStyle/>
        <a:p>
          <a:endParaRPr lang="en-US"/>
        </a:p>
      </dgm:t>
    </dgm:pt>
    <dgm:pt modelId="{F167FEEF-A757-41D9-AB7F-C950DBA05245}">
      <dgm:prSet/>
      <dgm:spPr/>
      <dgm:t>
        <a:bodyPr/>
        <a:lstStyle/>
        <a:p>
          <a:pPr rtl="0"/>
          <a:r>
            <a:rPr lang="en-US" b="0" smtClean="0">
              <a:solidFill>
                <a:schemeClr val="bg1">
                  <a:lumMod val="75000"/>
                </a:schemeClr>
              </a:solidFill>
            </a:rPr>
            <a:t>First-Ever OVAL Compatibility Awards Ceremony</a:t>
          </a:r>
          <a:endParaRPr lang="en-US">
            <a:solidFill>
              <a:schemeClr val="bg1">
                <a:lumMod val="75000"/>
              </a:schemeClr>
            </a:solidFill>
          </a:endParaRPr>
        </a:p>
      </dgm:t>
    </dgm:pt>
    <dgm:pt modelId="{AAD4A2F2-FFBF-406B-9657-1180905F3432}" type="parTrans" cxnId="{DB8FB9DF-7B1B-4F8D-A822-FCBD92427814}">
      <dgm:prSet/>
      <dgm:spPr/>
      <dgm:t>
        <a:bodyPr/>
        <a:lstStyle/>
        <a:p>
          <a:endParaRPr lang="en-US"/>
        </a:p>
      </dgm:t>
    </dgm:pt>
    <dgm:pt modelId="{185ECCD8-D2EE-4E60-9873-0FF47FC7939B}" type="sibTrans" cxnId="{DB8FB9DF-7B1B-4F8D-A822-FCBD92427814}">
      <dgm:prSet/>
      <dgm:spPr/>
      <dgm:t>
        <a:bodyPr/>
        <a:lstStyle/>
        <a:p>
          <a:endParaRPr lang="en-US"/>
        </a:p>
      </dgm:t>
    </dgm:pt>
    <dgm:pt modelId="{6AD1E15F-6B9D-432A-995D-432741309870}">
      <dgm:prSet/>
      <dgm:spPr/>
      <dgm:t>
        <a:bodyPr/>
        <a:lstStyle/>
        <a:p>
          <a:pPr rtl="0"/>
          <a:r>
            <a:rPr lang="en-US" b="0" dirty="0" smtClean="0"/>
            <a:t>May 2006</a:t>
          </a:r>
          <a:endParaRPr lang="en-US" dirty="0"/>
        </a:p>
      </dgm:t>
    </dgm:pt>
    <dgm:pt modelId="{B6F50A6B-051B-4C12-9981-E56B20E6D5B4}" type="parTrans" cxnId="{50A78BAE-E33E-4105-B50E-BDB5FF5A1131}">
      <dgm:prSet/>
      <dgm:spPr/>
      <dgm:t>
        <a:bodyPr/>
        <a:lstStyle/>
        <a:p>
          <a:endParaRPr lang="en-US"/>
        </a:p>
      </dgm:t>
    </dgm:pt>
    <dgm:pt modelId="{B716BC29-B674-4985-8B27-E1DA7EE367A9}" type="sibTrans" cxnId="{50A78BAE-E33E-4105-B50E-BDB5FF5A1131}">
      <dgm:prSet/>
      <dgm:spPr/>
      <dgm:t>
        <a:bodyPr/>
        <a:lstStyle/>
        <a:p>
          <a:endParaRPr lang="en-US"/>
        </a:p>
      </dgm:t>
    </dgm:pt>
    <dgm:pt modelId="{82C838C9-18BF-4580-B2E8-065E937CAA8A}">
      <dgm:prSet/>
      <dgm:spPr/>
      <dgm:t>
        <a:bodyPr/>
        <a:lstStyle/>
        <a:p>
          <a:pPr rtl="0"/>
          <a:r>
            <a:rPr lang="en-US" b="0" smtClean="0"/>
            <a:t>Red Hat Repository - First External Repository</a:t>
          </a:r>
          <a:endParaRPr lang="en-US"/>
        </a:p>
      </dgm:t>
    </dgm:pt>
    <dgm:pt modelId="{EE616F0F-B255-4531-88A0-F2D87EAF0A45}" type="parTrans" cxnId="{2F7629F9-C1E0-4EF6-99F9-0F816AE4F919}">
      <dgm:prSet/>
      <dgm:spPr/>
      <dgm:t>
        <a:bodyPr/>
        <a:lstStyle/>
        <a:p>
          <a:endParaRPr lang="en-US"/>
        </a:p>
      </dgm:t>
    </dgm:pt>
    <dgm:pt modelId="{4DF7F442-2279-4350-9CB6-D7D1FCC1FBBF}" type="sibTrans" cxnId="{2F7629F9-C1E0-4EF6-99F9-0F816AE4F919}">
      <dgm:prSet/>
      <dgm:spPr/>
      <dgm:t>
        <a:bodyPr/>
        <a:lstStyle/>
        <a:p>
          <a:endParaRPr lang="en-US"/>
        </a:p>
      </dgm:t>
    </dgm:pt>
    <dgm:pt modelId="{DDF3E830-BD79-492C-9710-AC2F3720D48A}">
      <dgm:prSet/>
      <dgm:spPr/>
      <dgm:t>
        <a:bodyPr/>
        <a:lstStyle/>
        <a:p>
          <a:pPr rtl="0"/>
          <a:r>
            <a:rPr lang="en-US" b="0" smtClean="0"/>
            <a:t>June 16, 2006</a:t>
          </a:r>
          <a:endParaRPr lang="en-US"/>
        </a:p>
      </dgm:t>
    </dgm:pt>
    <dgm:pt modelId="{DEBE0200-9685-4696-82C4-5FE808D63ECA}" type="parTrans" cxnId="{9E9816ED-A910-4D39-B6B4-A94ECE1561CC}">
      <dgm:prSet/>
      <dgm:spPr/>
      <dgm:t>
        <a:bodyPr/>
        <a:lstStyle/>
        <a:p>
          <a:endParaRPr lang="en-US"/>
        </a:p>
      </dgm:t>
    </dgm:pt>
    <dgm:pt modelId="{B472E3C7-47F9-4BC2-8C47-798D1D961CEC}" type="sibTrans" cxnId="{9E9816ED-A910-4D39-B6B4-A94ECE1561CC}">
      <dgm:prSet/>
      <dgm:spPr/>
      <dgm:t>
        <a:bodyPr/>
        <a:lstStyle/>
        <a:p>
          <a:endParaRPr lang="en-US"/>
        </a:p>
      </dgm:t>
    </dgm:pt>
    <dgm:pt modelId="{A77F0DA2-32B2-425A-BDF5-A11D2F11C86B}">
      <dgm:prSet/>
      <dgm:spPr/>
      <dgm:t>
        <a:bodyPr/>
        <a:lstStyle/>
        <a:p>
          <a:pPr rtl="0"/>
          <a:r>
            <a:rPr lang="en-US" b="0" smtClean="0"/>
            <a:t>Version 5</a:t>
          </a:r>
          <a:endParaRPr lang="en-US"/>
        </a:p>
      </dgm:t>
    </dgm:pt>
    <dgm:pt modelId="{B24E8CC3-1E9F-4D5C-BE52-016B9ED56460}" type="parTrans" cxnId="{3B1D5DA6-2328-4E60-AD8A-69A843822ABE}">
      <dgm:prSet/>
      <dgm:spPr/>
      <dgm:t>
        <a:bodyPr/>
        <a:lstStyle/>
        <a:p>
          <a:endParaRPr lang="en-US"/>
        </a:p>
      </dgm:t>
    </dgm:pt>
    <dgm:pt modelId="{890DE500-30E6-4A1D-B326-5082B379BF67}" type="sibTrans" cxnId="{3B1D5DA6-2328-4E60-AD8A-69A843822ABE}">
      <dgm:prSet/>
      <dgm:spPr/>
      <dgm:t>
        <a:bodyPr/>
        <a:lstStyle/>
        <a:p>
          <a:endParaRPr lang="en-US"/>
        </a:p>
      </dgm:t>
    </dgm:pt>
    <dgm:pt modelId="{BE289655-7B3B-4C56-9EB0-C19AA753F469}">
      <dgm:prSet/>
      <dgm:spPr/>
      <dgm:t>
        <a:bodyPr/>
        <a:lstStyle/>
        <a:p>
          <a:pPr rtl="0"/>
          <a:r>
            <a:rPr lang="en-US" b="0" smtClean="0"/>
            <a:t>July 2006</a:t>
          </a:r>
          <a:endParaRPr lang="en-US"/>
        </a:p>
      </dgm:t>
    </dgm:pt>
    <dgm:pt modelId="{F286811D-075D-4051-81D1-9B468D374AF3}" type="parTrans" cxnId="{73EDD976-003F-4DC5-BFB0-93E5624D3ABC}">
      <dgm:prSet/>
      <dgm:spPr/>
      <dgm:t>
        <a:bodyPr/>
        <a:lstStyle/>
        <a:p>
          <a:endParaRPr lang="en-US"/>
        </a:p>
      </dgm:t>
    </dgm:pt>
    <dgm:pt modelId="{5C86C120-AA3B-4115-AAF4-89C223C28AA7}" type="sibTrans" cxnId="{73EDD976-003F-4DC5-BFB0-93E5624D3ABC}">
      <dgm:prSet/>
      <dgm:spPr/>
      <dgm:t>
        <a:bodyPr/>
        <a:lstStyle/>
        <a:p>
          <a:endParaRPr lang="en-US"/>
        </a:p>
      </dgm:t>
    </dgm:pt>
    <dgm:pt modelId="{D3BB948A-0567-4873-A154-33BFEC461A8D}">
      <dgm:prSet/>
      <dgm:spPr/>
      <dgm:t>
        <a:bodyPr/>
        <a:lstStyle/>
        <a:p>
          <a:pPr rtl="0"/>
          <a:r>
            <a:rPr lang="en-US" b="0" dirty="0" smtClean="0"/>
            <a:t>2</a:t>
          </a:r>
          <a:r>
            <a:rPr lang="en-US" b="0" baseline="30000" dirty="0" smtClean="0"/>
            <a:t>nd</a:t>
          </a:r>
          <a:r>
            <a:rPr lang="en-US" b="0" dirty="0" smtClean="0"/>
            <a:t> Annual Developer Days</a:t>
          </a:r>
          <a:endParaRPr lang="en-US" dirty="0"/>
        </a:p>
      </dgm:t>
    </dgm:pt>
    <dgm:pt modelId="{96D91476-6480-4934-8CC1-8F88D41C700A}" type="parTrans" cxnId="{8DF261D4-B9A9-4B7C-908A-1A682E454A4E}">
      <dgm:prSet/>
      <dgm:spPr/>
      <dgm:t>
        <a:bodyPr/>
        <a:lstStyle/>
        <a:p>
          <a:endParaRPr lang="en-US"/>
        </a:p>
      </dgm:t>
    </dgm:pt>
    <dgm:pt modelId="{C47EB75F-5531-42E8-A85B-63CFC7750946}" type="sibTrans" cxnId="{8DF261D4-B9A9-4B7C-908A-1A682E454A4E}">
      <dgm:prSet/>
      <dgm:spPr/>
      <dgm:t>
        <a:bodyPr/>
        <a:lstStyle/>
        <a:p>
          <a:endParaRPr lang="en-US"/>
        </a:p>
      </dgm:t>
    </dgm:pt>
    <dgm:pt modelId="{B823EB12-6EB4-4E94-B503-0711832C2374}">
      <dgm:prSet/>
      <dgm:spPr/>
      <dgm:t>
        <a:bodyPr/>
        <a:lstStyle/>
        <a:p>
          <a:pPr rtl="0"/>
          <a:r>
            <a:rPr lang="en-US" b="0" dirty="0" smtClean="0"/>
            <a:t>September 18, 2006</a:t>
          </a:r>
          <a:endParaRPr lang="en-US" dirty="0"/>
        </a:p>
      </dgm:t>
    </dgm:pt>
    <dgm:pt modelId="{7DAB1BC2-A67B-4E4B-98CC-DC736B5EC734}" type="parTrans" cxnId="{184B9CA4-803F-4F90-818A-84205745EE12}">
      <dgm:prSet/>
      <dgm:spPr/>
      <dgm:t>
        <a:bodyPr/>
        <a:lstStyle/>
        <a:p>
          <a:endParaRPr lang="en-US"/>
        </a:p>
      </dgm:t>
    </dgm:pt>
    <dgm:pt modelId="{F9E68A04-477D-4920-B3F3-D0294F73FE99}" type="sibTrans" cxnId="{184B9CA4-803F-4F90-818A-84205745EE12}">
      <dgm:prSet/>
      <dgm:spPr/>
      <dgm:t>
        <a:bodyPr/>
        <a:lstStyle/>
        <a:p>
          <a:endParaRPr lang="en-US"/>
        </a:p>
      </dgm:t>
    </dgm:pt>
    <dgm:pt modelId="{B7EA3BF2-1456-4B40-A5AF-DFD5FB6B4197}">
      <dgm:prSet/>
      <dgm:spPr/>
      <dgm:t>
        <a:bodyPr/>
        <a:lstStyle/>
        <a:p>
          <a:pPr rtl="0"/>
          <a:r>
            <a:rPr lang="en-US" b="0" dirty="0" smtClean="0"/>
            <a:t>National Security Content Automation</a:t>
          </a:r>
          <a:r>
            <a:rPr lang="en-US" dirty="0" smtClean="0"/>
            <a:t> </a:t>
          </a:r>
          <a:r>
            <a:rPr lang="en-US" b="0" dirty="0" smtClean="0"/>
            <a:t>Initiative Conference</a:t>
          </a:r>
          <a:endParaRPr lang="en-US" dirty="0"/>
        </a:p>
      </dgm:t>
    </dgm:pt>
    <dgm:pt modelId="{B9176712-EE93-453A-AB84-538FDB0B035E}" type="parTrans" cxnId="{F0B7E37C-17B6-429E-8FF8-93566E03B519}">
      <dgm:prSet/>
      <dgm:spPr/>
      <dgm:t>
        <a:bodyPr/>
        <a:lstStyle/>
        <a:p>
          <a:endParaRPr lang="en-US"/>
        </a:p>
      </dgm:t>
    </dgm:pt>
    <dgm:pt modelId="{A4731ED7-D939-477D-8DC1-F334630BDEE9}" type="sibTrans" cxnId="{F0B7E37C-17B6-429E-8FF8-93566E03B519}">
      <dgm:prSet/>
      <dgm:spPr/>
      <dgm:t>
        <a:bodyPr/>
        <a:lstStyle/>
        <a:p>
          <a:endParaRPr lang="en-US"/>
        </a:p>
      </dgm:t>
    </dgm:pt>
    <dgm:pt modelId="{B370B414-4949-474B-A1F8-9C96C77E6192}">
      <dgm:prSet/>
      <dgm:spPr/>
      <dgm:t>
        <a:bodyPr/>
        <a:lstStyle/>
        <a:p>
          <a:pPr rtl="0"/>
          <a:r>
            <a:rPr lang="en-US" b="0" smtClean="0"/>
            <a:t>July 31, 2007</a:t>
          </a:r>
          <a:endParaRPr lang="en-US"/>
        </a:p>
      </dgm:t>
    </dgm:pt>
    <dgm:pt modelId="{F3A283AE-C795-472F-974C-DFAF558A46BE}" type="parTrans" cxnId="{FD0D5C26-D7B7-483C-8929-E32B361C175B}">
      <dgm:prSet/>
      <dgm:spPr/>
      <dgm:t>
        <a:bodyPr/>
        <a:lstStyle/>
        <a:p>
          <a:endParaRPr lang="en-US"/>
        </a:p>
      </dgm:t>
    </dgm:pt>
    <dgm:pt modelId="{FD84CC86-1359-4AD7-9940-BFC5D7DAA119}" type="sibTrans" cxnId="{FD0D5C26-D7B7-483C-8929-E32B361C175B}">
      <dgm:prSet/>
      <dgm:spPr/>
      <dgm:t>
        <a:bodyPr/>
        <a:lstStyle/>
        <a:p>
          <a:endParaRPr lang="en-US"/>
        </a:p>
      </dgm:t>
    </dgm:pt>
    <dgm:pt modelId="{49036DC1-1634-48FD-A644-935E777B8245}">
      <dgm:prSet/>
      <dgm:spPr/>
      <dgm:t>
        <a:bodyPr/>
        <a:lstStyle/>
        <a:p>
          <a:pPr rtl="0"/>
          <a:r>
            <a:rPr lang="en-US" b="0" smtClean="0"/>
            <a:t>FDCC</a:t>
          </a:r>
          <a:endParaRPr lang="en-US"/>
        </a:p>
      </dgm:t>
    </dgm:pt>
    <dgm:pt modelId="{D2F9E4A4-F536-471B-8338-0428FEACC865}" type="parTrans" cxnId="{BB79C5F5-719B-4E5F-ADF6-FF8BB7F94714}">
      <dgm:prSet/>
      <dgm:spPr/>
      <dgm:t>
        <a:bodyPr/>
        <a:lstStyle/>
        <a:p>
          <a:endParaRPr lang="en-US"/>
        </a:p>
      </dgm:t>
    </dgm:pt>
    <dgm:pt modelId="{89210DA5-4705-4C1B-8FB4-2040D2258F38}" type="sibTrans" cxnId="{BB79C5F5-719B-4E5F-ADF6-FF8BB7F94714}">
      <dgm:prSet/>
      <dgm:spPr/>
      <dgm:t>
        <a:bodyPr/>
        <a:lstStyle/>
        <a:p>
          <a:endParaRPr lang="en-US"/>
        </a:p>
      </dgm:t>
    </dgm:pt>
    <dgm:pt modelId="{80D196F1-02B2-4019-9FB3-6E264B72A9CC}">
      <dgm:prSet/>
      <dgm:spPr/>
      <dgm:t>
        <a:bodyPr/>
        <a:lstStyle/>
        <a:p>
          <a:pPr rtl="0"/>
          <a:r>
            <a:rPr lang="en-US" b="0" smtClean="0"/>
            <a:t>April 10, 2008</a:t>
          </a:r>
          <a:endParaRPr lang="en-US"/>
        </a:p>
      </dgm:t>
    </dgm:pt>
    <dgm:pt modelId="{3F15D96A-0D61-4FFC-B8AE-59CC5DBD75D4}" type="parTrans" cxnId="{E4ABA570-CBEC-4704-91F3-D10D7ECFEC81}">
      <dgm:prSet/>
      <dgm:spPr/>
      <dgm:t>
        <a:bodyPr/>
        <a:lstStyle/>
        <a:p>
          <a:endParaRPr lang="en-US"/>
        </a:p>
      </dgm:t>
    </dgm:pt>
    <dgm:pt modelId="{BAE28A5B-E815-4D82-819D-26CE87CDFD17}" type="sibTrans" cxnId="{E4ABA570-CBEC-4704-91F3-D10D7ECFEC81}">
      <dgm:prSet/>
      <dgm:spPr/>
      <dgm:t>
        <a:bodyPr/>
        <a:lstStyle/>
        <a:p>
          <a:endParaRPr lang="en-US"/>
        </a:p>
      </dgm:t>
    </dgm:pt>
    <dgm:pt modelId="{78CF2CD5-636E-478E-A857-E513E9E62C12}">
      <dgm:prSet/>
      <dgm:spPr/>
      <dgm:t>
        <a:bodyPr/>
        <a:lstStyle/>
        <a:p>
          <a:pPr rtl="0"/>
          <a:r>
            <a:rPr lang="en-US" b="0" smtClean="0"/>
            <a:t>Version 5.4</a:t>
          </a:r>
          <a:endParaRPr lang="en-US"/>
        </a:p>
      </dgm:t>
    </dgm:pt>
    <dgm:pt modelId="{B51C6DCA-D5BD-4013-8C9B-832013EACA8D}" type="parTrans" cxnId="{966874F3-5C94-4240-A82B-5E6F8257E81F}">
      <dgm:prSet/>
      <dgm:spPr/>
      <dgm:t>
        <a:bodyPr/>
        <a:lstStyle/>
        <a:p>
          <a:endParaRPr lang="en-US"/>
        </a:p>
      </dgm:t>
    </dgm:pt>
    <dgm:pt modelId="{80523A51-C100-477D-8BCA-E3E35C253319}" type="sibTrans" cxnId="{966874F3-5C94-4240-A82B-5E6F8257E81F}">
      <dgm:prSet/>
      <dgm:spPr/>
      <dgm:t>
        <a:bodyPr/>
        <a:lstStyle/>
        <a:p>
          <a:endParaRPr lang="en-US"/>
        </a:p>
      </dgm:t>
    </dgm:pt>
    <dgm:pt modelId="{C8AB323F-6C8D-43C8-B605-3F09B93EF985}">
      <dgm:prSet/>
      <dgm:spPr/>
      <dgm:t>
        <a:bodyPr/>
        <a:lstStyle/>
        <a:p>
          <a:pPr rtl="0"/>
          <a:r>
            <a:rPr lang="en-US" b="0" smtClean="0"/>
            <a:t>April 23, 2010</a:t>
          </a:r>
          <a:endParaRPr lang="en-US"/>
        </a:p>
      </dgm:t>
    </dgm:pt>
    <dgm:pt modelId="{7A8E35FB-3290-4E55-BFE8-8AD4F245E6CD}" type="parTrans" cxnId="{EF2888F2-CD71-41BC-8BF0-B1E2C27578AD}">
      <dgm:prSet/>
      <dgm:spPr/>
      <dgm:t>
        <a:bodyPr/>
        <a:lstStyle/>
        <a:p>
          <a:endParaRPr lang="en-US"/>
        </a:p>
      </dgm:t>
    </dgm:pt>
    <dgm:pt modelId="{82679BA3-E337-439E-848B-DFFC8046B0D0}" type="sibTrans" cxnId="{EF2888F2-CD71-41BC-8BF0-B1E2C27578AD}">
      <dgm:prSet/>
      <dgm:spPr/>
      <dgm:t>
        <a:bodyPr/>
        <a:lstStyle/>
        <a:p>
          <a:endParaRPr lang="en-US"/>
        </a:p>
      </dgm:t>
    </dgm:pt>
    <dgm:pt modelId="{32C8CC83-3142-4C13-B50A-4ECCC3F19DB0}">
      <dgm:prSet/>
      <dgm:spPr/>
      <dgm:t>
        <a:bodyPr/>
        <a:lstStyle/>
        <a:p>
          <a:pPr rtl="0"/>
          <a:r>
            <a:rPr lang="en-US" b="0" smtClean="0"/>
            <a:t>USGCB</a:t>
          </a:r>
          <a:endParaRPr lang="en-US"/>
        </a:p>
      </dgm:t>
    </dgm:pt>
    <dgm:pt modelId="{F3431853-B63F-44F4-8279-72D86876B9F3}" type="parTrans" cxnId="{C0F0C4E0-7B50-4E5F-A774-2E2C7AA52D35}">
      <dgm:prSet/>
      <dgm:spPr/>
      <dgm:t>
        <a:bodyPr/>
        <a:lstStyle/>
        <a:p>
          <a:endParaRPr lang="en-US"/>
        </a:p>
      </dgm:t>
    </dgm:pt>
    <dgm:pt modelId="{89AD5B67-DC51-4892-B827-513E071A0407}" type="sibTrans" cxnId="{C0F0C4E0-7B50-4E5F-A774-2E2C7AA52D35}">
      <dgm:prSet/>
      <dgm:spPr/>
      <dgm:t>
        <a:bodyPr/>
        <a:lstStyle/>
        <a:p>
          <a:endParaRPr lang="en-US"/>
        </a:p>
      </dgm:t>
    </dgm:pt>
    <dgm:pt modelId="{AF5832DF-40A2-4E2B-86C1-6857EDE06668}">
      <dgm:prSet/>
      <dgm:spPr/>
      <dgm:t>
        <a:bodyPr/>
        <a:lstStyle/>
        <a:p>
          <a:pPr rtl="0"/>
          <a:r>
            <a:rPr lang="en-US" b="0" smtClean="0"/>
            <a:t>September 15, 2010</a:t>
          </a:r>
          <a:endParaRPr lang="en-US"/>
        </a:p>
      </dgm:t>
    </dgm:pt>
    <dgm:pt modelId="{B0268BA2-BF06-4D49-BB46-D35745E9B852}" type="parTrans" cxnId="{C4433F49-5749-4519-B96F-CFB79E830423}">
      <dgm:prSet/>
      <dgm:spPr/>
      <dgm:t>
        <a:bodyPr/>
        <a:lstStyle/>
        <a:p>
          <a:endParaRPr lang="en-US"/>
        </a:p>
      </dgm:t>
    </dgm:pt>
    <dgm:pt modelId="{B831799B-9AAC-4C8A-BDED-5E06A1E70FDC}" type="sibTrans" cxnId="{C4433F49-5749-4519-B96F-CFB79E830423}">
      <dgm:prSet/>
      <dgm:spPr/>
      <dgm:t>
        <a:bodyPr/>
        <a:lstStyle/>
        <a:p>
          <a:endParaRPr lang="en-US"/>
        </a:p>
      </dgm:t>
    </dgm:pt>
    <dgm:pt modelId="{5F2FD057-2E4F-434F-B317-510ACA376857}">
      <dgm:prSet/>
      <dgm:spPr/>
      <dgm:t>
        <a:bodyPr/>
        <a:lstStyle/>
        <a:p>
          <a:pPr rtl="0"/>
          <a:r>
            <a:rPr lang="en-US" b="0" smtClean="0"/>
            <a:t>Version 5.8</a:t>
          </a:r>
          <a:endParaRPr lang="en-US"/>
        </a:p>
      </dgm:t>
    </dgm:pt>
    <dgm:pt modelId="{CFF993C0-5B7A-4FBF-B38D-1CD5209D1103}" type="parTrans" cxnId="{11227D14-2C9E-465E-A0AC-A0A90C6B10CB}">
      <dgm:prSet/>
      <dgm:spPr/>
      <dgm:t>
        <a:bodyPr/>
        <a:lstStyle/>
        <a:p>
          <a:endParaRPr lang="en-US"/>
        </a:p>
      </dgm:t>
    </dgm:pt>
    <dgm:pt modelId="{C5084E89-1E64-49CF-8C93-BEF59A159D80}" type="sibTrans" cxnId="{11227D14-2C9E-465E-A0AC-A0A90C6B10CB}">
      <dgm:prSet/>
      <dgm:spPr/>
      <dgm:t>
        <a:bodyPr/>
        <a:lstStyle/>
        <a:p>
          <a:endParaRPr lang="en-US"/>
        </a:p>
      </dgm:t>
    </dgm:pt>
    <dgm:pt modelId="{0A2EE4C9-3978-46E0-87B2-A2BD5E42EBFF}">
      <dgm:prSet/>
      <dgm:spPr/>
      <dgm:t>
        <a:bodyPr/>
        <a:lstStyle/>
        <a:p>
          <a:pPr rtl="0"/>
          <a:r>
            <a:rPr lang="en-US" b="0" smtClean="0"/>
            <a:t>September 16, 2010</a:t>
          </a:r>
          <a:endParaRPr lang="en-US"/>
        </a:p>
      </dgm:t>
    </dgm:pt>
    <dgm:pt modelId="{0D8DE6F8-8507-4FE8-A6B7-BA10B35964B1}" type="parTrans" cxnId="{09D81E04-F8B9-4863-A713-A2B2145B3868}">
      <dgm:prSet/>
      <dgm:spPr/>
      <dgm:t>
        <a:bodyPr/>
        <a:lstStyle/>
        <a:p>
          <a:endParaRPr lang="en-US"/>
        </a:p>
      </dgm:t>
    </dgm:pt>
    <dgm:pt modelId="{4D534B6F-2763-4028-9596-5A5EEF017FE5}" type="sibTrans" cxnId="{09D81E04-F8B9-4863-A713-A2B2145B3868}">
      <dgm:prSet/>
      <dgm:spPr/>
      <dgm:t>
        <a:bodyPr/>
        <a:lstStyle/>
        <a:p>
          <a:endParaRPr lang="en-US"/>
        </a:p>
      </dgm:t>
    </dgm:pt>
    <dgm:pt modelId="{A623256B-3588-4CDA-AFEF-AD3CB2063010}">
      <dgm:prSet/>
      <dgm:spPr/>
      <dgm:t>
        <a:bodyPr/>
        <a:lstStyle/>
        <a:p>
          <a:pPr rtl="0"/>
          <a:r>
            <a:rPr lang="en-US" b="0" smtClean="0"/>
            <a:t>10000 Definition Milestone</a:t>
          </a:r>
          <a:endParaRPr lang="en-US"/>
        </a:p>
      </dgm:t>
    </dgm:pt>
    <dgm:pt modelId="{5047527A-BA33-4E40-806E-E6CC36B9264E}" type="parTrans" cxnId="{B7EEC9F8-F4E0-4F5E-B14A-6DCE346DC847}">
      <dgm:prSet/>
      <dgm:spPr/>
      <dgm:t>
        <a:bodyPr/>
        <a:lstStyle/>
        <a:p>
          <a:endParaRPr lang="en-US"/>
        </a:p>
      </dgm:t>
    </dgm:pt>
    <dgm:pt modelId="{EC04B86D-0270-4EAC-A5A0-AFCC870F8077}" type="sibTrans" cxnId="{B7EEC9F8-F4E0-4F5E-B14A-6DCE346DC847}">
      <dgm:prSet/>
      <dgm:spPr/>
      <dgm:t>
        <a:bodyPr/>
        <a:lstStyle/>
        <a:p>
          <a:endParaRPr lang="en-US"/>
        </a:p>
      </dgm:t>
    </dgm:pt>
    <dgm:pt modelId="{7DD4F3FD-C2B1-445C-8F2A-7F97C25E763F}">
      <dgm:prSet/>
      <dgm:spPr/>
      <dgm:t>
        <a:bodyPr/>
        <a:lstStyle/>
        <a:p>
          <a:pPr rtl="0"/>
          <a:r>
            <a:rPr lang="en-US" b="0" dirty="0" smtClean="0"/>
            <a:t>September 2009</a:t>
          </a:r>
          <a:endParaRPr lang="en-US" dirty="0"/>
        </a:p>
      </dgm:t>
    </dgm:pt>
    <dgm:pt modelId="{48ECF17F-E4B8-4F75-B48D-B1CBA8D36015}" type="parTrans" cxnId="{2DA7BA11-5561-47DF-AE4B-39E5FF5979EB}">
      <dgm:prSet/>
      <dgm:spPr/>
      <dgm:t>
        <a:bodyPr/>
        <a:lstStyle/>
        <a:p>
          <a:endParaRPr lang="en-US"/>
        </a:p>
      </dgm:t>
    </dgm:pt>
    <dgm:pt modelId="{1C3545E9-819B-421C-B46D-E738A0BFB01C}" type="sibTrans" cxnId="{2DA7BA11-5561-47DF-AE4B-39E5FF5979EB}">
      <dgm:prSet/>
      <dgm:spPr/>
      <dgm:t>
        <a:bodyPr/>
        <a:lstStyle/>
        <a:p>
          <a:endParaRPr lang="en-US"/>
        </a:p>
      </dgm:t>
    </dgm:pt>
    <dgm:pt modelId="{F4D2EAF1-F107-4FF5-9B99-BE11F2615F89}">
      <dgm:prSet/>
      <dgm:spPr/>
      <dgm:t>
        <a:bodyPr/>
        <a:lstStyle/>
        <a:p>
          <a:pPr rtl="0"/>
          <a:r>
            <a:rPr lang="en-US" b="0" smtClean="0"/>
            <a:t>SCAP 1.0 Specification</a:t>
          </a:r>
          <a:endParaRPr lang="en-US"/>
        </a:p>
      </dgm:t>
    </dgm:pt>
    <dgm:pt modelId="{E95A0E42-69E5-4446-92AD-5402917754FA}" type="parTrans" cxnId="{B901C34D-B9AC-44E9-BF8A-6B81AAEC24AF}">
      <dgm:prSet/>
      <dgm:spPr/>
      <dgm:t>
        <a:bodyPr/>
        <a:lstStyle/>
        <a:p>
          <a:endParaRPr lang="en-US"/>
        </a:p>
      </dgm:t>
    </dgm:pt>
    <dgm:pt modelId="{4CC56D0F-0C67-46CE-B4D5-F3D3C7B6F00E}" type="sibTrans" cxnId="{B901C34D-B9AC-44E9-BF8A-6B81AAEC24AF}">
      <dgm:prSet/>
      <dgm:spPr/>
      <dgm:t>
        <a:bodyPr/>
        <a:lstStyle/>
        <a:p>
          <a:endParaRPr lang="en-US"/>
        </a:p>
      </dgm:t>
    </dgm:pt>
    <dgm:pt modelId="{CA84D77E-84BD-4A6C-9B30-0B3EC9547014}" type="pres">
      <dgm:prSet presAssocID="{8D6502C0-9F8A-4423-92D9-AB2F185C1E41}" presName="Name0" presStyleCnt="0">
        <dgm:presLayoutVars>
          <dgm:dir/>
          <dgm:animLvl val="lvl"/>
          <dgm:resizeHandles val="exact"/>
        </dgm:presLayoutVars>
      </dgm:prSet>
      <dgm:spPr/>
      <dgm:t>
        <a:bodyPr/>
        <a:lstStyle/>
        <a:p>
          <a:endParaRPr lang="en-US"/>
        </a:p>
      </dgm:t>
    </dgm:pt>
    <dgm:pt modelId="{DDF8C42C-7C9F-48F6-8B57-132E8ACDB4AF}" type="pres">
      <dgm:prSet presAssocID="{708BB7CF-434D-4862-8C44-F63F57D0BF74}" presName="linNode" presStyleCnt="0"/>
      <dgm:spPr/>
    </dgm:pt>
    <dgm:pt modelId="{DAF527DD-9D26-453F-BCAF-B7822BD0685E}" type="pres">
      <dgm:prSet presAssocID="{708BB7CF-434D-4862-8C44-F63F57D0BF74}" presName="parentText" presStyleLbl="node1" presStyleIdx="0" presStyleCnt="11">
        <dgm:presLayoutVars>
          <dgm:chMax val="1"/>
          <dgm:bulletEnabled val="1"/>
        </dgm:presLayoutVars>
      </dgm:prSet>
      <dgm:spPr/>
      <dgm:t>
        <a:bodyPr/>
        <a:lstStyle/>
        <a:p>
          <a:endParaRPr lang="en-US"/>
        </a:p>
      </dgm:t>
    </dgm:pt>
    <dgm:pt modelId="{0F561FC1-14DC-49BC-BD51-127F638E7BC9}" type="pres">
      <dgm:prSet presAssocID="{708BB7CF-434D-4862-8C44-F63F57D0BF74}" presName="descendantText" presStyleLbl="alignAccFollowNode1" presStyleIdx="0" presStyleCnt="11">
        <dgm:presLayoutVars>
          <dgm:bulletEnabled val="1"/>
        </dgm:presLayoutVars>
      </dgm:prSet>
      <dgm:spPr/>
      <dgm:t>
        <a:bodyPr/>
        <a:lstStyle/>
        <a:p>
          <a:endParaRPr lang="en-US"/>
        </a:p>
      </dgm:t>
    </dgm:pt>
    <dgm:pt modelId="{3229CAEE-782F-40A6-9EF1-C1F33FEB0F08}" type="pres">
      <dgm:prSet presAssocID="{AF84FAB1-CCCC-41CC-AFB7-2B170CC57BF1}" presName="sp" presStyleCnt="0"/>
      <dgm:spPr/>
    </dgm:pt>
    <dgm:pt modelId="{D3785BB6-9A7C-4E96-9211-B68F6FF1FB0F}" type="pres">
      <dgm:prSet presAssocID="{6AD1E15F-6B9D-432A-995D-432741309870}" presName="linNode" presStyleCnt="0"/>
      <dgm:spPr/>
    </dgm:pt>
    <dgm:pt modelId="{74B2338F-5252-4EAC-9411-D95BCBA828B6}" type="pres">
      <dgm:prSet presAssocID="{6AD1E15F-6B9D-432A-995D-432741309870}" presName="parentText" presStyleLbl="node1" presStyleIdx="1" presStyleCnt="11">
        <dgm:presLayoutVars>
          <dgm:chMax val="1"/>
          <dgm:bulletEnabled val="1"/>
        </dgm:presLayoutVars>
      </dgm:prSet>
      <dgm:spPr/>
      <dgm:t>
        <a:bodyPr/>
        <a:lstStyle/>
        <a:p>
          <a:endParaRPr lang="en-US"/>
        </a:p>
      </dgm:t>
    </dgm:pt>
    <dgm:pt modelId="{DDF1B866-0EFC-49B3-9ABD-B1704D2E8F0E}" type="pres">
      <dgm:prSet presAssocID="{6AD1E15F-6B9D-432A-995D-432741309870}" presName="descendantText" presStyleLbl="alignAccFollowNode1" presStyleIdx="1" presStyleCnt="11">
        <dgm:presLayoutVars>
          <dgm:bulletEnabled val="1"/>
        </dgm:presLayoutVars>
      </dgm:prSet>
      <dgm:spPr/>
      <dgm:t>
        <a:bodyPr/>
        <a:lstStyle/>
        <a:p>
          <a:endParaRPr lang="en-US"/>
        </a:p>
      </dgm:t>
    </dgm:pt>
    <dgm:pt modelId="{E681278E-67F6-409C-BCD9-2453B934E2BF}" type="pres">
      <dgm:prSet presAssocID="{B716BC29-B674-4985-8B27-E1DA7EE367A9}" presName="sp" presStyleCnt="0"/>
      <dgm:spPr/>
    </dgm:pt>
    <dgm:pt modelId="{6F028A76-90A6-465C-B1C2-75F887EB29E8}" type="pres">
      <dgm:prSet presAssocID="{DDF3E830-BD79-492C-9710-AC2F3720D48A}" presName="linNode" presStyleCnt="0"/>
      <dgm:spPr/>
    </dgm:pt>
    <dgm:pt modelId="{4E887D84-1C38-4438-8144-29F9EA5A7C73}" type="pres">
      <dgm:prSet presAssocID="{DDF3E830-BD79-492C-9710-AC2F3720D48A}" presName="parentText" presStyleLbl="node1" presStyleIdx="2" presStyleCnt="11">
        <dgm:presLayoutVars>
          <dgm:chMax val="1"/>
          <dgm:bulletEnabled val="1"/>
        </dgm:presLayoutVars>
      </dgm:prSet>
      <dgm:spPr/>
      <dgm:t>
        <a:bodyPr/>
        <a:lstStyle/>
        <a:p>
          <a:endParaRPr lang="en-US"/>
        </a:p>
      </dgm:t>
    </dgm:pt>
    <dgm:pt modelId="{F6B0782D-E228-4D15-AFE2-40933C3FDBAD}" type="pres">
      <dgm:prSet presAssocID="{DDF3E830-BD79-492C-9710-AC2F3720D48A}" presName="descendantText" presStyleLbl="alignAccFollowNode1" presStyleIdx="2" presStyleCnt="11">
        <dgm:presLayoutVars>
          <dgm:bulletEnabled val="1"/>
        </dgm:presLayoutVars>
      </dgm:prSet>
      <dgm:spPr/>
      <dgm:t>
        <a:bodyPr/>
        <a:lstStyle/>
        <a:p>
          <a:endParaRPr lang="en-US"/>
        </a:p>
      </dgm:t>
    </dgm:pt>
    <dgm:pt modelId="{0B7F06EE-4724-4585-B767-885ADB2FDD15}" type="pres">
      <dgm:prSet presAssocID="{B472E3C7-47F9-4BC2-8C47-798D1D961CEC}" presName="sp" presStyleCnt="0"/>
      <dgm:spPr/>
    </dgm:pt>
    <dgm:pt modelId="{F638BA4F-76E6-4730-9F43-A2B865FED13C}" type="pres">
      <dgm:prSet presAssocID="{BE289655-7B3B-4C56-9EB0-C19AA753F469}" presName="linNode" presStyleCnt="0"/>
      <dgm:spPr/>
    </dgm:pt>
    <dgm:pt modelId="{8707D797-00EF-4812-AE86-180760642FCF}" type="pres">
      <dgm:prSet presAssocID="{BE289655-7B3B-4C56-9EB0-C19AA753F469}" presName="parentText" presStyleLbl="node1" presStyleIdx="3" presStyleCnt="11">
        <dgm:presLayoutVars>
          <dgm:chMax val="1"/>
          <dgm:bulletEnabled val="1"/>
        </dgm:presLayoutVars>
      </dgm:prSet>
      <dgm:spPr/>
      <dgm:t>
        <a:bodyPr/>
        <a:lstStyle/>
        <a:p>
          <a:endParaRPr lang="en-US"/>
        </a:p>
      </dgm:t>
    </dgm:pt>
    <dgm:pt modelId="{B9A860DC-5F2B-4003-BF6A-A1BE99CE362F}" type="pres">
      <dgm:prSet presAssocID="{BE289655-7B3B-4C56-9EB0-C19AA753F469}" presName="descendantText" presStyleLbl="alignAccFollowNode1" presStyleIdx="3" presStyleCnt="11">
        <dgm:presLayoutVars>
          <dgm:bulletEnabled val="1"/>
        </dgm:presLayoutVars>
      </dgm:prSet>
      <dgm:spPr/>
      <dgm:t>
        <a:bodyPr/>
        <a:lstStyle/>
        <a:p>
          <a:endParaRPr lang="en-US"/>
        </a:p>
      </dgm:t>
    </dgm:pt>
    <dgm:pt modelId="{C6493FE4-75DF-4297-996A-8D1D1F369BD0}" type="pres">
      <dgm:prSet presAssocID="{5C86C120-AA3B-4115-AAF4-89C223C28AA7}" presName="sp" presStyleCnt="0"/>
      <dgm:spPr/>
    </dgm:pt>
    <dgm:pt modelId="{1273BA10-3CDD-47C2-BA80-706C30EBA8CC}" type="pres">
      <dgm:prSet presAssocID="{B823EB12-6EB4-4E94-B503-0711832C2374}" presName="linNode" presStyleCnt="0"/>
      <dgm:spPr/>
    </dgm:pt>
    <dgm:pt modelId="{143B9B29-41A1-44E3-8DDF-C35B4BC9E3D6}" type="pres">
      <dgm:prSet presAssocID="{B823EB12-6EB4-4E94-B503-0711832C2374}" presName="parentText" presStyleLbl="node1" presStyleIdx="4" presStyleCnt="11">
        <dgm:presLayoutVars>
          <dgm:chMax val="1"/>
          <dgm:bulletEnabled val="1"/>
        </dgm:presLayoutVars>
      </dgm:prSet>
      <dgm:spPr/>
      <dgm:t>
        <a:bodyPr/>
        <a:lstStyle/>
        <a:p>
          <a:endParaRPr lang="en-US"/>
        </a:p>
      </dgm:t>
    </dgm:pt>
    <dgm:pt modelId="{1CF65F13-79D2-4409-8B95-B9BF46B0E5AD}" type="pres">
      <dgm:prSet presAssocID="{B823EB12-6EB4-4E94-B503-0711832C2374}" presName="descendantText" presStyleLbl="alignAccFollowNode1" presStyleIdx="4" presStyleCnt="11">
        <dgm:presLayoutVars>
          <dgm:bulletEnabled val="1"/>
        </dgm:presLayoutVars>
      </dgm:prSet>
      <dgm:spPr/>
      <dgm:t>
        <a:bodyPr/>
        <a:lstStyle/>
        <a:p>
          <a:endParaRPr lang="en-US"/>
        </a:p>
      </dgm:t>
    </dgm:pt>
    <dgm:pt modelId="{1E7A4452-869D-48D2-A32B-CC4C585122CE}" type="pres">
      <dgm:prSet presAssocID="{F9E68A04-477D-4920-B3F3-D0294F73FE99}" presName="sp" presStyleCnt="0"/>
      <dgm:spPr/>
    </dgm:pt>
    <dgm:pt modelId="{D882F3DA-D35D-492B-A965-EEBBE772EFB9}" type="pres">
      <dgm:prSet presAssocID="{B370B414-4949-474B-A1F8-9C96C77E6192}" presName="linNode" presStyleCnt="0"/>
      <dgm:spPr/>
    </dgm:pt>
    <dgm:pt modelId="{B96034A2-76EB-4BA1-B720-2428940422F5}" type="pres">
      <dgm:prSet presAssocID="{B370B414-4949-474B-A1F8-9C96C77E6192}" presName="parentText" presStyleLbl="node1" presStyleIdx="5" presStyleCnt="11">
        <dgm:presLayoutVars>
          <dgm:chMax val="1"/>
          <dgm:bulletEnabled val="1"/>
        </dgm:presLayoutVars>
      </dgm:prSet>
      <dgm:spPr/>
      <dgm:t>
        <a:bodyPr/>
        <a:lstStyle/>
        <a:p>
          <a:endParaRPr lang="en-US"/>
        </a:p>
      </dgm:t>
    </dgm:pt>
    <dgm:pt modelId="{94B98AAC-6843-451F-81C0-6BAEC5940465}" type="pres">
      <dgm:prSet presAssocID="{B370B414-4949-474B-A1F8-9C96C77E6192}" presName="descendantText" presStyleLbl="alignAccFollowNode1" presStyleIdx="5" presStyleCnt="11">
        <dgm:presLayoutVars>
          <dgm:bulletEnabled val="1"/>
        </dgm:presLayoutVars>
      </dgm:prSet>
      <dgm:spPr/>
      <dgm:t>
        <a:bodyPr/>
        <a:lstStyle/>
        <a:p>
          <a:endParaRPr lang="en-US"/>
        </a:p>
      </dgm:t>
    </dgm:pt>
    <dgm:pt modelId="{BE129489-79AE-42E5-A0AC-38E29BBCBE07}" type="pres">
      <dgm:prSet presAssocID="{FD84CC86-1359-4AD7-9940-BFC5D7DAA119}" presName="sp" presStyleCnt="0"/>
      <dgm:spPr/>
    </dgm:pt>
    <dgm:pt modelId="{CC413C55-F68D-4FD1-B4F9-619C6369821F}" type="pres">
      <dgm:prSet presAssocID="{80D196F1-02B2-4019-9FB3-6E264B72A9CC}" presName="linNode" presStyleCnt="0"/>
      <dgm:spPr/>
    </dgm:pt>
    <dgm:pt modelId="{22E07607-0B1D-4CD9-896F-1BC2817CC3D2}" type="pres">
      <dgm:prSet presAssocID="{80D196F1-02B2-4019-9FB3-6E264B72A9CC}" presName="parentText" presStyleLbl="node1" presStyleIdx="6" presStyleCnt="11">
        <dgm:presLayoutVars>
          <dgm:chMax val="1"/>
          <dgm:bulletEnabled val="1"/>
        </dgm:presLayoutVars>
      </dgm:prSet>
      <dgm:spPr/>
      <dgm:t>
        <a:bodyPr/>
        <a:lstStyle/>
        <a:p>
          <a:endParaRPr lang="en-US"/>
        </a:p>
      </dgm:t>
    </dgm:pt>
    <dgm:pt modelId="{23E928BE-4179-426F-AB00-7A5B6523B863}" type="pres">
      <dgm:prSet presAssocID="{80D196F1-02B2-4019-9FB3-6E264B72A9CC}" presName="descendantText" presStyleLbl="alignAccFollowNode1" presStyleIdx="6" presStyleCnt="11">
        <dgm:presLayoutVars>
          <dgm:bulletEnabled val="1"/>
        </dgm:presLayoutVars>
      </dgm:prSet>
      <dgm:spPr/>
      <dgm:t>
        <a:bodyPr/>
        <a:lstStyle/>
        <a:p>
          <a:endParaRPr lang="en-US"/>
        </a:p>
      </dgm:t>
    </dgm:pt>
    <dgm:pt modelId="{DECA3B8D-64C9-4364-8983-4DA7181BECC2}" type="pres">
      <dgm:prSet presAssocID="{BAE28A5B-E815-4D82-819D-26CE87CDFD17}" presName="sp" presStyleCnt="0"/>
      <dgm:spPr/>
    </dgm:pt>
    <dgm:pt modelId="{4CE9F149-1321-4564-AA90-5E372870F915}" type="pres">
      <dgm:prSet presAssocID="{C8AB323F-6C8D-43C8-B605-3F09B93EF985}" presName="linNode" presStyleCnt="0"/>
      <dgm:spPr/>
    </dgm:pt>
    <dgm:pt modelId="{0EAB606E-9473-471D-BA4E-F89797D1DBB3}" type="pres">
      <dgm:prSet presAssocID="{C8AB323F-6C8D-43C8-B605-3F09B93EF985}" presName="parentText" presStyleLbl="node1" presStyleIdx="7" presStyleCnt="11">
        <dgm:presLayoutVars>
          <dgm:chMax val="1"/>
          <dgm:bulletEnabled val="1"/>
        </dgm:presLayoutVars>
      </dgm:prSet>
      <dgm:spPr/>
      <dgm:t>
        <a:bodyPr/>
        <a:lstStyle/>
        <a:p>
          <a:endParaRPr lang="en-US"/>
        </a:p>
      </dgm:t>
    </dgm:pt>
    <dgm:pt modelId="{48B98EAE-8527-4C1C-9C61-CBA832D35187}" type="pres">
      <dgm:prSet presAssocID="{C8AB323F-6C8D-43C8-B605-3F09B93EF985}" presName="descendantText" presStyleLbl="alignAccFollowNode1" presStyleIdx="7" presStyleCnt="11">
        <dgm:presLayoutVars>
          <dgm:bulletEnabled val="1"/>
        </dgm:presLayoutVars>
      </dgm:prSet>
      <dgm:spPr/>
      <dgm:t>
        <a:bodyPr/>
        <a:lstStyle/>
        <a:p>
          <a:endParaRPr lang="en-US"/>
        </a:p>
      </dgm:t>
    </dgm:pt>
    <dgm:pt modelId="{2FEBF13E-1B18-4782-9BD2-04AC1DF8F446}" type="pres">
      <dgm:prSet presAssocID="{82679BA3-E337-439E-848B-DFFC8046B0D0}" presName="sp" presStyleCnt="0"/>
      <dgm:spPr/>
    </dgm:pt>
    <dgm:pt modelId="{12600F1D-7CB1-4260-B678-B2C0E3763122}" type="pres">
      <dgm:prSet presAssocID="{AF5832DF-40A2-4E2B-86C1-6857EDE06668}" presName="linNode" presStyleCnt="0"/>
      <dgm:spPr/>
    </dgm:pt>
    <dgm:pt modelId="{7BEE607C-8848-4A36-8145-7F44450320B2}" type="pres">
      <dgm:prSet presAssocID="{AF5832DF-40A2-4E2B-86C1-6857EDE06668}" presName="parentText" presStyleLbl="node1" presStyleIdx="8" presStyleCnt="11">
        <dgm:presLayoutVars>
          <dgm:chMax val="1"/>
          <dgm:bulletEnabled val="1"/>
        </dgm:presLayoutVars>
      </dgm:prSet>
      <dgm:spPr/>
      <dgm:t>
        <a:bodyPr/>
        <a:lstStyle/>
        <a:p>
          <a:endParaRPr lang="en-US"/>
        </a:p>
      </dgm:t>
    </dgm:pt>
    <dgm:pt modelId="{1C8FC276-030A-4B99-8E8C-B9BB9FD34498}" type="pres">
      <dgm:prSet presAssocID="{AF5832DF-40A2-4E2B-86C1-6857EDE06668}" presName="descendantText" presStyleLbl="alignAccFollowNode1" presStyleIdx="8" presStyleCnt="11">
        <dgm:presLayoutVars>
          <dgm:bulletEnabled val="1"/>
        </dgm:presLayoutVars>
      </dgm:prSet>
      <dgm:spPr/>
      <dgm:t>
        <a:bodyPr/>
        <a:lstStyle/>
        <a:p>
          <a:endParaRPr lang="en-US"/>
        </a:p>
      </dgm:t>
    </dgm:pt>
    <dgm:pt modelId="{54BBB44A-CD2F-4764-BE19-4493BC414372}" type="pres">
      <dgm:prSet presAssocID="{B831799B-9AAC-4C8A-BDED-5E06A1E70FDC}" presName="sp" presStyleCnt="0"/>
      <dgm:spPr/>
    </dgm:pt>
    <dgm:pt modelId="{4A2CC9E2-29D8-4B52-B9AA-6F3E97D72694}" type="pres">
      <dgm:prSet presAssocID="{0A2EE4C9-3978-46E0-87B2-A2BD5E42EBFF}" presName="linNode" presStyleCnt="0"/>
      <dgm:spPr/>
    </dgm:pt>
    <dgm:pt modelId="{50261875-66AD-49E4-A775-D5ED71694CBA}" type="pres">
      <dgm:prSet presAssocID="{0A2EE4C9-3978-46E0-87B2-A2BD5E42EBFF}" presName="parentText" presStyleLbl="node1" presStyleIdx="9" presStyleCnt="11">
        <dgm:presLayoutVars>
          <dgm:chMax val="1"/>
          <dgm:bulletEnabled val="1"/>
        </dgm:presLayoutVars>
      </dgm:prSet>
      <dgm:spPr/>
      <dgm:t>
        <a:bodyPr/>
        <a:lstStyle/>
        <a:p>
          <a:endParaRPr lang="en-US"/>
        </a:p>
      </dgm:t>
    </dgm:pt>
    <dgm:pt modelId="{17E62636-6BB8-4435-AFAF-1EAFA15283D4}" type="pres">
      <dgm:prSet presAssocID="{0A2EE4C9-3978-46E0-87B2-A2BD5E42EBFF}" presName="descendantText" presStyleLbl="alignAccFollowNode1" presStyleIdx="9" presStyleCnt="11">
        <dgm:presLayoutVars>
          <dgm:bulletEnabled val="1"/>
        </dgm:presLayoutVars>
      </dgm:prSet>
      <dgm:spPr/>
      <dgm:t>
        <a:bodyPr/>
        <a:lstStyle/>
        <a:p>
          <a:endParaRPr lang="en-US"/>
        </a:p>
      </dgm:t>
    </dgm:pt>
    <dgm:pt modelId="{7603001F-F498-4082-81E0-04BBF4C0AE47}" type="pres">
      <dgm:prSet presAssocID="{4D534B6F-2763-4028-9596-5A5EEF017FE5}" presName="sp" presStyleCnt="0"/>
      <dgm:spPr/>
    </dgm:pt>
    <dgm:pt modelId="{670E009B-2052-4546-A6AF-C6D18936C39E}" type="pres">
      <dgm:prSet presAssocID="{7DD4F3FD-C2B1-445C-8F2A-7F97C25E763F}" presName="linNode" presStyleCnt="0"/>
      <dgm:spPr/>
    </dgm:pt>
    <dgm:pt modelId="{3D36B559-6932-4242-AEA0-0EAAD1E02B03}" type="pres">
      <dgm:prSet presAssocID="{7DD4F3FD-C2B1-445C-8F2A-7F97C25E763F}" presName="parentText" presStyleLbl="node1" presStyleIdx="10" presStyleCnt="11">
        <dgm:presLayoutVars>
          <dgm:chMax val="1"/>
          <dgm:bulletEnabled val="1"/>
        </dgm:presLayoutVars>
      </dgm:prSet>
      <dgm:spPr/>
      <dgm:t>
        <a:bodyPr/>
        <a:lstStyle/>
        <a:p>
          <a:endParaRPr lang="en-US"/>
        </a:p>
      </dgm:t>
    </dgm:pt>
    <dgm:pt modelId="{FBCF3AD4-2C26-4AC8-9BC4-B13A5A1AA900}" type="pres">
      <dgm:prSet presAssocID="{7DD4F3FD-C2B1-445C-8F2A-7F97C25E763F}" presName="descendantText" presStyleLbl="alignAccFollowNode1" presStyleIdx="10" presStyleCnt="11">
        <dgm:presLayoutVars>
          <dgm:bulletEnabled val="1"/>
        </dgm:presLayoutVars>
      </dgm:prSet>
      <dgm:spPr/>
      <dgm:t>
        <a:bodyPr/>
        <a:lstStyle/>
        <a:p>
          <a:endParaRPr lang="en-US"/>
        </a:p>
      </dgm:t>
    </dgm:pt>
  </dgm:ptLst>
  <dgm:cxnLst>
    <dgm:cxn modelId="{966874F3-5C94-4240-A82B-5E6F8257E81F}" srcId="{80D196F1-02B2-4019-9FB3-6E264B72A9CC}" destId="{78CF2CD5-636E-478E-A857-E513E9E62C12}" srcOrd="0" destOrd="0" parTransId="{B51C6DCA-D5BD-4013-8C9B-832013EACA8D}" sibTransId="{80523A51-C100-477D-8BCA-E3E35C253319}"/>
    <dgm:cxn modelId="{184B9CA4-803F-4F90-818A-84205745EE12}" srcId="{8D6502C0-9F8A-4423-92D9-AB2F185C1E41}" destId="{B823EB12-6EB4-4E94-B503-0711832C2374}" srcOrd="4" destOrd="0" parTransId="{7DAB1BC2-A67B-4E4B-98CC-DC736B5EC734}" sibTransId="{F9E68A04-477D-4920-B3F3-D0294F73FE99}"/>
    <dgm:cxn modelId="{2F7629F9-C1E0-4EF6-99F9-0F816AE4F919}" srcId="{6AD1E15F-6B9D-432A-995D-432741309870}" destId="{82C838C9-18BF-4580-B2E8-065E937CAA8A}" srcOrd="0" destOrd="0" parTransId="{EE616F0F-B255-4531-88A0-F2D87EAF0A45}" sibTransId="{4DF7F442-2279-4350-9CB6-D7D1FCC1FBBF}"/>
    <dgm:cxn modelId="{B7EEC9F8-F4E0-4F5E-B14A-6DCE346DC847}" srcId="{0A2EE4C9-3978-46E0-87B2-A2BD5E42EBFF}" destId="{A623256B-3588-4CDA-AFEF-AD3CB2063010}" srcOrd="0" destOrd="0" parTransId="{5047527A-BA33-4E40-806E-E6CC36B9264E}" sibTransId="{EC04B86D-0270-4EAC-A5A0-AFCC870F8077}"/>
    <dgm:cxn modelId="{E5AA3113-06EF-4C6E-B9D8-81B312529040}" type="presOf" srcId="{82C838C9-18BF-4580-B2E8-065E937CAA8A}" destId="{DDF1B866-0EFC-49B3-9ABD-B1704D2E8F0E}" srcOrd="0" destOrd="0" presId="urn:microsoft.com/office/officeart/2005/8/layout/vList5"/>
    <dgm:cxn modelId="{50A78BAE-E33E-4105-B50E-BDB5FF5A1131}" srcId="{8D6502C0-9F8A-4423-92D9-AB2F185C1E41}" destId="{6AD1E15F-6B9D-432A-995D-432741309870}" srcOrd="1" destOrd="0" parTransId="{B6F50A6B-051B-4C12-9981-E56B20E6D5B4}" sibTransId="{B716BC29-B674-4985-8B27-E1DA7EE367A9}"/>
    <dgm:cxn modelId="{DB8FB9DF-7B1B-4F8D-A822-FCBD92427814}" srcId="{708BB7CF-434D-4862-8C44-F63F57D0BF74}" destId="{F167FEEF-A757-41D9-AB7F-C950DBA05245}" srcOrd="0" destOrd="0" parTransId="{AAD4A2F2-FFBF-406B-9657-1180905F3432}" sibTransId="{185ECCD8-D2EE-4E60-9873-0FF47FC7939B}"/>
    <dgm:cxn modelId="{95419A65-C1AA-4E8E-BFA0-AB401950A07A}" type="presOf" srcId="{5F2FD057-2E4F-434F-B317-510ACA376857}" destId="{1C8FC276-030A-4B99-8E8C-B9BB9FD34498}" srcOrd="0" destOrd="0" presId="urn:microsoft.com/office/officeart/2005/8/layout/vList5"/>
    <dgm:cxn modelId="{D535A4A6-6ED9-403A-8F7A-5FAF2032024D}" srcId="{8D6502C0-9F8A-4423-92D9-AB2F185C1E41}" destId="{708BB7CF-434D-4862-8C44-F63F57D0BF74}" srcOrd="0" destOrd="0" parTransId="{140D0850-1C34-4934-9CBF-F9F2E6AD9D80}" sibTransId="{AF84FAB1-CCCC-41CC-AFB7-2B170CC57BF1}"/>
    <dgm:cxn modelId="{E47AD832-C6EC-48F1-B67E-14F6D4625200}" type="presOf" srcId="{708BB7CF-434D-4862-8C44-F63F57D0BF74}" destId="{DAF527DD-9D26-453F-BCAF-B7822BD0685E}" srcOrd="0" destOrd="0" presId="urn:microsoft.com/office/officeart/2005/8/layout/vList5"/>
    <dgm:cxn modelId="{BB79C5F5-719B-4E5F-ADF6-FF8BB7F94714}" srcId="{B370B414-4949-474B-A1F8-9C96C77E6192}" destId="{49036DC1-1634-48FD-A644-935E777B8245}" srcOrd="0" destOrd="0" parTransId="{D2F9E4A4-F536-471B-8338-0428FEACC865}" sibTransId="{89210DA5-4705-4C1B-8FB4-2040D2258F38}"/>
    <dgm:cxn modelId="{EF2888F2-CD71-41BC-8BF0-B1E2C27578AD}" srcId="{8D6502C0-9F8A-4423-92D9-AB2F185C1E41}" destId="{C8AB323F-6C8D-43C8-B605-3F09B93EF985}" srcOrd="7" destOrd="0" parTransId="{7A8E35FB-3290-4E55-BFE8-8AD4F245E6CD}" sibTransId="{82679BA3-E337-439E-848B-DFFC8046B0D0}"/>
    <dgm:cxn modelId="{3B1D5DA6-2328-4E60-AD8A-69A843822ABE}" srcId="{DDF3E830-BD79-492C-9710-AC2F3720D48A}" destId="{A77F0DA2-32B2-425A-BDF5-A11D2F11C86B}" srcOrd="0" destOrd="0" parTransId="{B24E8CC3-1E9F-4D5C-BE52-016B9ED56460}" sibTransId="{890DE500-30E6-4A1D-B326-5082B379BF67}"/>
    <dgm:cxn modelId="{BF003789-E03D-4675-A705-03A981645D77}" type="presOf" srcId="{F4D2EAF1-F107-4FF5-9B99-BE11F2615F89}" destId="{FBCF3AD4-2C26-4AC8-9BC4-B13A5A1AA900}" srcOrd="0" destOrd="0" presId="urn:microsoft.com/office/officeart/2005/8/layout/vList5"/>
    <dgm:cxn modelId="{BBA05CB3-486E-4552-BCE2-1531A74CBBF1}" type="presOf" srcId="{80D196F1-02B2-4019-9FB3-6E264B72A9CC}" destId="{22E07607-0B1D-4CD9-896F-1BC2817CC3D2}" srcOrd="0" destOrd="0" presId="urn:microsoft.com/office/officeart/2005/8/layout/vList5"/>
    <dgm:cxn modelId="{18B896F5-6CFE-41A7-B6F5-05EA661C712A}" type="presOf" srcId="{C8AB323F-6C8D-43C8-B605-3F09B93EF985}" destId="{0EAB606E-9473-471D-BA4E-F89797D1DBB3}" srcOrd="0" destOrd="0" presId="urn:microsoft.com/office/officeart/2005/8/layout/vList5"/>
    <dgm:cxn modelId="{36BCF913-0F2B-4D8D-A9B7-C63B1992E3F8}" type="presOf" srcId="{8D6502C0-9F8A-4423-92D9-AB2F185C1E41}" destId="{CA84D77E-84BD-4A6C-9B30-0B3EC9547014}" srcOrd="0" destOrd="0" presId="urn:microsoft.com/office/officeart/2005/8/layout/vList5"/>
    <dgm:cxn modelId="{09D81E04-F8B9-4863-A713-A2B2145B3868}" srcId="{8D6502C0-9F8A-4423-92D9-AB2F185C1E41}" destId="{0A2EE4C9-3978-46E0-87B2-A2BD5E42EBFF}" srcOrd="9" destOrd="0" parTransId="{0D8DE6F8-8507-4FE8-A6B7-BA10B35964B1}" sibTransId="{4D534B6F-2763-4028-9596-5A5EEF017FE5}"/>
    <dgm:cxn modelId="{54D21333-18C2-45E6-BAB9-6012F91203C6}" type="presOf" srcId="{0A2EE4C9-3978-46E0-87B2-A2BD5E42EBFF}" destId="{50261875-66AD-49E4-A775-D5ED71694CBA}" srcOrd="0" destOrd="0" presId="urn:microsoft.com/office/officeart/2005/8/layout/vList5"/>
    <dgm:cxn modelId="{8D4F59EF-2FB3-468C-8021-C655D6413930}" type="presOf" srcId="{78CF2CD5-636E-478E-A857-E513E9E62C12}" destId="{23E928BE-4179-426F-AB00-7A5B6523B863}" srcOrd="0" destOrd="0" presId="urn:microsoft.com/office/officeart/2005/8/layout/vList5"/>
    <dgm:cxn modelId="{18A99002-2141-413F-9671-E93D0BAE014B}" type="presOf" srcId="{B823EB12-6EB4-4E94-B503-0711832C2374}" destId="{143B9B29-41A1-44E3-8DDF-C35B4BC9E3D6}" srcOrd="0" destOrd="0" presId="urn:microsoft.com/office/officeart/2005/8/layout/vList5"/>
    <dgm:cxn modelId="{C4433F49-5749-4519-B96F-CFB79E830423}" srcId="{8D6502C0-9F8A-4423-92D9-AB2F185C1E41}" destId="{AF5832DF-40A2-4E2B-86C1-6857EDE06668}" srcOrd="8" destOrd="0" parTransId="{B0268BA2-BF06-4D49-BB46-D35745E9B852}" sibTransId="{B831799B-9AAC-4C8A-BDED-5E06A1E70FDC}"/>
    <dgm:cxn modelId="{AE293DE9-C4A3-4A38-AF42-898C788E5183}" type="presOf" srcId="{A77F0DA2-32B2-425A-BDF5-A11D2F11C86B}" destId="{F6B0782D-E228-4D15-AFE2-40933C3FDBAD}" srcOrd="0" destOrd="0" presId="urn:microsoft.com/office/officeart/2005/8/layout/vList5"/>
    <dgm:cxn modelId="{3B4290BB-124F-4CD2-B555-845135A679E7}" type="presOf" srcId="{6AD1E15F-6B9D-432A-995D-432741309870}" destId="{74B2338F-5252-4EAC-9411-D95BCBA828B6}" srcOrd="0" destOrd="0" presId="urn:microsoft.com/office/officeart/2005/8/layout/vList5"/>
    <dgm:cxn modelId="{C0F0C4E0-7B50-4E5F-A774-2E2C7AA52D35}" srcId="{C8AB323F-6C8D-43C8-B605-3F09B93EF985}" destId="{32C8CC83-3142-4C13-B50A-4ECCC3F19DB0}" srcOrd="0" destOrd="0" parTransId="{F3431853-B63F-44F4-8279-72D86876B9F3}" sibTransId="{89AD5B67-DC51-4892-B827-513E071A0407}"/>
    <dgm:cxn modelId="{8DF261D4-B9A9-4B7C-908A-1A682E454A4E}" srcId="{BE289655-7B3B-4C56-9EB0-C19AA753F469}" destId="{D3BB948A-0567-4873-A154-33BFEC461A8D}" srcOrd="0" destOrd="0" parTransId="{96D91476-6480-4934-8CC1-8F88D41C700A}" sibTransId="{C47EB75F-5531-42E8-A85B-63CFC7750946}"/>
    <dgm:cxn modelId="{AF8247AF-8CA9-4E86-AEC4-4F452669FE32}" type="presOf" srcId="{AF5832DF-40A2-4E2B-86C1-6857EDE06668}" destId="{7BEE607C-8848-4A36-8145-7F44450320B2}" srcOrd="0" destOrd="0" presId="urn:microsoft.com/office/officeart/2005/8/layout/vList5"/>
    <dgm:cxn modelId="{E4ABA570-CBEC-4704-91F3-D10D7ECFEC81}" srcId="{8D6502C0-9F8A-4423-92D9-AB2F185C1E41}" destId="{80D196F1-02B2-4019-9FB3-6E264B72A9CC}" srcOrd="6" destOrd="0" parTransId="{3F15D96A-0D61-4FFC-B8AE-59CC5DBD75D4}" sibTransId="{BAE28A5B-E815-4D82-819D-26CE87CDFD17}"/>
    <dgm:cxn modelId="{9E9816ED-A910-4D39-B6B4-A94ECE1561CC}" srcId="{8D6502C0-9F8A-4423-92D9-AB2F185C1E41}" destId="{DDF3E830-BD79-492C-9710-AC2F3720D48A}" srcOrd="2" destOrd="0" parTransId="{DEBE0200-9685-4696-82C4-5FE808D63ECA}" sibTransId="{B472E3C7-47F9-4BC2-8C47-798D1D961CEC}"/>
    <dgm:cxn modelId="{2740BD94-0332-49C6-BE41-D682652123A8}" type="presOf" srcId="{D3BB948A-0567-4873-A154-33BFEC461A8D}" destId="{B9A860DC-5F2B-4003-BF6A-A1BE99CE362F}" srcOrd="0" destOrd="0" presId="urn:microsoft.com/office/officeart/2005/8/layout/vList5"/>
    <dgm:cxn modelId="{73EDD976-003F-4DC5-BFB0-93E5624D3ABC}" srcId="{8D6502C0-9F8A-4423-92D9-AB2F185C1E41}" destId="{BE289655-7B3B-4C56-9EB0-C19AA753F469}" srcOrd="3" destOrd="0" parTransId="{F286811D-075D-4051-81D1-9B468D374AF3}" sibTransId="{5C86C120-AA3B-4115-AAF4-89C223C28AA7}"/>
    <dgm:cxn modelId="{11227D14-2C9E-465E-A0AC-A0A90C6B10CB}" srcId="{AF5832DF-40A2-4E2B-86C1-6857EDE06668}" destId="{5F2FD057-2E4F-434F-B317-510ACA376857}" srcOrd="0" destOrd="0" parTransId="{CFF993C0-5B7A-4FBF-B38D-1CD5209D1103}" sibTransId="{C5084E89-1E64-49CF-8C93-BEF59A159D80}"/>
    <dgm:cxn modelId="{62210D24-E2DF-4EA0-8D4C-435990BB17D2}" type="presOf" srcId="{A623256B-3588-4CDA-AFEF-AD3CB2063010}" destId="{17E62636-6BB8-4435-AFAF-1EAFA15283D4}" srcOrd="0" destOrd="0" presId="urn:microsoft.com/office/officeart/2005/8/layout/vList5"/>
    <dgm:cxn modelId="{3CD8FAD8-9823-4C28-8B1F-8077742D1C86}" type="presOf" srcId="{B7EA3BF2-1456-4B40-A5AF-DFD5FB6B4197}" destId="{1CF65F13-79D2-4409-8B95-B9BF46B0E5AD}" srcOrd="0" destOrd="0" presId="urn:microsoft.com/office/officeart/2005/8/layout/vList5"/>
    <dgm:cxn modelId="{2974158F-260C-4DAB-B7FE-CB3BE4E97E7A}" type="presOf" srcId="{BE289655-7B3B-4C56-9EB0-C19AA753F469}" destId="{8707D797-00EF-4812-AE86-180760642FCF}" srcOrd="0" destOrd="0" presId="urn:microsoft.com/office/officeart/2005/8/layout/vList5"/>
    <dgm:cxn modelId="{B901C34D-B9AC-44E9-BF8A-6B81AAEC24AF}" srcId="{7DD4F3FD-C2B1-445C-8F2A-7F97C25E763F}" destId="{F4D2EAF1-F107-4FF5-9B99-BE11F2615F89}" srcOrd="0" destOrd="0" parTransId="{E95A0E42-69E5-4446-92AD-5402917754FA}" sibTransId="{4CC56D0F-0C67-46CE-B4D5-F3D3C7B6F00E}"/>
    <dgm:cxn modelId="{FD0D5C26-D7B7-483C-8929-E32B361C175B}" srcId="{8D6502C0-9F8A-4423-92D9-AB2F185C1E41}" destId="{B370B414-4949-474B-A1F8-9C96C77E6192}" srcOrd="5" destOrd="0" parTransId="{F3A283AE-C795-472F-974C-DFAF558A46BE}" sibTransId="{FD84CC86-1359-4AD7-9940-BFC5D7DAA119}"/>
    <dgm:cxn modelId="{2DA7BA11-5561-47DF-AE4B-39E5FF5979EB}" srcId="{8D6502C0-9F8A-4423-92D9-AB2F185C1E41}" destId="{7DD4F3FD-C2B1-445C-8F2A-7F97C25E763F}" srcOrd="10" destOrd="0" parTransId="{48ECF17F-E4B8-4F75-B48D-B1CBA8D36015}" sibTransId="{1C3545E9-819B-421C-B46D-E738A0BFB01C}"/>
    <dgm:cxn modelId="{F0B7E37C-17B6-429E-8FF8-93566E03B519}" srcId="{B823EB12-6EB4-4E94-B503-0711832C2374}" destId="{B7EA3BF2-1456-4B40-A5AF-DFD5FB6B4197}" srcOrd="0" destOrd="0" parTransId="{B9176712-EE93-453A-AB84-538FDB0B035E}" sibTransId="{A4731ED7-D939-477D-8DC1-F334630BDEE9}"/>
    <dgm:cxn modelId="{FF11D8D6-ED6E-4651-B88B-C1F282C4A439}" type="presOf" srcId="{32C8CC83-3142-4C13-B50A-4ECCC3F19DB0}" destId="{48B98EAE-8527-4C1C-9C61-CBA832D35187}" srcOrd="0" destOrd="0" presId="urn:microsoft.com/office/officeart/2005/8/layout/vList5"/>
    <dgm:cxn modelId="{E2838D69-4739-4DCC-9D27-2FE5D82FB9DC}" type="presOf" srcId="{DDF3E830-BD79-492C-9710-AC2F3720D48A}" destId="{4E887D84-1C38-4438-8144-29F9EA5A7C73}" srcOrd="0" destOrd="0" presId="urn:microsoft.com/office/officeart/2005/8/layout/vList5"/>
    <dgm:cxn modelId="{9C310CF3-D6BC-46F8-8A3B-90FFA7E44385}" type="presOf" srcId="{49036DC1-1634-48FD-A644-935E777B8245}" destId="{94B98AAC-6843-451F-81C0-6BAEC5940465}" srcOrd="0" destOrd="0" presId="urn:microsoft.com/office/officeart/2005/8/layout/vList5"/>
    <dgm:cxn modelId="{901E8062-DCC2-4267-8354-BB227D844907}" type="presOf" srcId="{7DD4F3FD-C2B1-445C-8F2A-7F97C25E763F}" destId="{3D36B559-6932-4242-AEA0-0EAAD1E02B03}" srcOrd="0" destOrd="0" presId="urn:microsoft.com/office/officeart/2005/8/layout/vList5"/>
    <dgm:cxn modelId="{CA51E7C9-0F8E-4B10-AB56-57799CB3CC43}" type="presOf" srcId="{B370B414-4949-474B-A1F8-9C96C77E6192}" destId="{B96034A2-76EB-4BA1-B720-2428940422F5}" srcOrd="0" destOrd="0" presId="urn:microsoft.com/office/officeart/2005/8/layout/vList5"/>
    <dgm:cxn modelId="{3457E604-08A7-4B96-BAC1-D1A0EAF20848}" type="presOf" srcId="{F167FEEF-A757-41D9-AB7F-C950DBA05245}" destId="{0F561FC1-14DC-49BC-BD51-127F638E7BC9}" srcOrd="0" destOrd="0" presId="urn:microsoft.com/office/officeart/2005/8/layout/vList5"/>
    <dgm:cxn modelId="{12FBF32B-673D-471E-977A-0B18D83B0706}" type="presParOf" srcId="{CA84D77E-84BD-4A6C-9B30-0B3EC9547014}" destId="{DDF8C42C-7C9F-48F6-8B57-132E8ACDB4AF}" srcOrd="0" destOrd="0" presId="urn:microsoft.com/office/officeart/2005/8/layout/vList5"/>
    <dgm:cxn modelId="{8CD2DC02-593B-44C3-B42A-4AD9BCF2894B}" type="presParOf" srcId="{DDF8C42C-7C9F-48F6-8B57-132E8ACDB4AF}" destId="{DAF527DD-9D26-453F-BCAF-B7822BD0685E}" srcOrd="0" destOrd="0" presId="urn:microsoft.com/office/officeart/2005/8/layout/vList5"/>
    <dgm:cxn modelId="{EE6A0EB0-8B27-46C4-8B4C-E1F82F7FFF83}" type="presParOf" srcId="{DDF8C42C-7C9F-48F6-8B57-132E8ACDB4AF}" destId="{0F561FC1-14DC-49BC-BD51-127F638E7BC9}" srcOrd="1" destOrd="0" presId="urn:microsoft.com/office/officeart/2005/8/layout/vList5"/>
    <dgm:cxn modelId="{07888882-6D93-4CF3-90B0-943D6CEB2B7D}" type="presParOf" srcId="{CA84D77E-84BD-4A6C-9B30-0B3EC9547014}" destId="{3229CAEE-782F-40A6-9EF1-C1F33FEB0F08}" srcOrd="1" destOrd="0" presId="urn:microsoft.com/office/officeart/2005/8/layout/vList5"/>
    <dgm:cxn modelId="{4F9FADDF-A47B-4DBA-981A-DA02990DE285}" type="presParOf" srcId="{CA84D77E-84BD-4A6C-9B30-0B3EC9547014}" destId="{D3785BB6-9A7C-4E96-9211-B68F6FF1FB0F}" srcOrd="2" destOrd="0" presId="urn:microsoft.com/office/officeart/2005/8/layout/vList5"/>
    <dgm:cxn modelId="{97FDB300-0600-46A2-90F4-C5E2C3E37B34}" type="presParOf" srcId="{D3785BB6-9A7C-4E96-9211-B68F6FF1FB0F}" destId="{74B2338F-5252-4EAC-9411-D95BCBA828B6}" srcOrd="0" destOrd="0" presId="urn:microsoft.com/office/officeart/2005/8/layout/vList5"/>
    <dgm:cxn modelId="{6B4430B1-DA7D-40DA-9D9A-6671CB7A12B7}" type="presParOf" srcId="{D3785BB6-9A7C-4E96-9211-B68F6FF1FB0F}" destId="{DDF1B866-0EFC-49B3-9ABD-B1704D2E8F0E}" srcOrd="1" destOrd="0" presId="urn:microsoft.com/office/officeart/2005/8/layout/vList5"/>
    <dgm:cxn modelId="{0C6733EA-4BFC-4206-91A4-EB8134E39BA8}" type="presParOf" srcId="{CA84D77E-84BD-4A6C-9B30-0B3EC9547014}" destId="{E681278E-67F6-409C-BCD9-2453B934E2BF}" srcOrd="3" destOrd="0" presId="urn:microsoft.com/office/officeart/2005/8/layout/vList5"/>
    <dgm:cxn modelId="{5E758AD9-4931-4774-B283-9D2736E05283}" type="presParOf" srcId="{CA84D77E-84BD-4A6C-9B30-0B3EC9547014}" destId="{6F028A76-90A6-465C-B1C2-75F887EB29E8}" srcOrd="4" destOrd="0" presId="urn:microsoft.com/office/officeart/2005/8/layout/vList5"/>
    <dgm:cxn modelId="{CAE1164B-7B39-4F7F-B92E-F7AA22F9CD2E}" type="presParOf" srcId="{6F028A76-90A6-465C-B1C2-75F887EB29E8}" destId="{4E887D84-1C38-4438-8144-29F9EA5A7C73}" srcOrd="0" destOrd="0" presId="urn:microsoft.com/office/officeart/2005/8/layout/vList5"/>
    <dgm:cxn modelId="{23494D6D-ACA3-4CAC-A607-59949CDDD0FF}" type="presParOf" srcId="{6F028A76-90A6-465C-B1C2-75F887EB29E8}" destId="{F6B0782D-E228-4D15-AFE2-40933C3FDBAD}" srcOrd="1" destOrd="0" presId="urn:microsoft.com/office/officeart/2005/8/layout/vList5"/>
    <dgm:cxn modelId="{9AF5E62A-11E5-4F9C-9B59-2F54AFD89FC7}" type="presParOf" srcId="{CA84D77E-84BD-4A6C-9B30-0B3EC9547014}" destId="{0B7F06EE-4724-4585-B767-885ADB2FDD15}" srcOrd="5" destOrd="0" presId="urn:microsoft.com/office/officeart/2005/8/layout/vList5"/>
    <dgm:cxn modelId="{29A61962-F89A-4757-A2CE-623B7306ADAE}" type="presParOf" srcId="{CA84D77E-84BD-4A6C-9B30-0B3EC9547014}" destId="{F638BA4F-76E6-4730-9F43-A2B865FED13C}" srcOrd="6" destOrd="0" presId="urn:microsoft.com/office/officeart/2005/8/layout/vList5"/>
    <dgm:cxn modelId="{95B6618D-B64D-4FED-BC28-965A93416A35}" type="presParOf" srcId="{F638BA4F-76E6-4730-9F43-A2B865FED13C}" destId="{8707D797-00EF-4812-AE86-180760642FCF}" srcOrd="0" destOrd="0" presId="urn:microsoft.com/office/officeart/2005/8/layout/vList5"/>
    <dgm:cxn modelId="{36AA50B4-1623-49BE-AC6E-3B62E9E9C977}" type="presParOf" srcId="{F638BA4F-76E6-4730-9F43-A2B865FED13C}" destId="{B9A860DC-5F2B-4003-BF6A-A1BE99CE362F}" srcOrd="1" destOrd="0" presId="urn:microsoft.com/office/officeart/2005/8/layout/vList5"/>
    <dgm:cxn modelId="{E4F29ED6-9C91-4A5F-B7CA-AEDC39DC909C}" type="presParOf" srcId="{CA84D77E-84BD-4A6C-9B30-0B3EC9547014}" destId="{C6493FE4-75DF-4297-996A-8D1D1F369BD0}" srcOrd="7" destOrd="0" presId="urn:microsoft.com/office/officeart/2005/8/layout/vList5"/>
    <dgm:cxn modelId="{37F598AA-39BC-450D-ABA1-B91938194631}" type="presParOf" srcId="{CA84D77E-84BD-4A6C-9B30-0B3EC9547014}" destId="{1273BA10-3CDD-47C2-BA80-706C30EBA8CC}" srcOrd="8" destOrd="0" presId="urn:microsoft.com/office/officeart/2005/8/layout/vList5"/>
    <dgm:cxn modelId="{013EE0C5-1EF1-492A-B0CE-59ECCD252598}" type="presParOf" srcId="{1273BA10-3CDD-47C2-BA80-706C30EBA8CC}" destId="{143B9B29-41A1-44E3-8DDF-C35B4BC9E3D6}" srcOrd="0" destOrd="0" presId="urn:microsoft.com/office/officeart/2005/8/layout/vList5"/>
    <dgm:cxn modelId="{74EBCC61-83FE-401B-A02D-FBFCF6A87D28}" type="presParOf" srcId="{1273BA10-3CDD-47C2-BA80-706C30EBA8CC}" destId="{1CF65F13-79D2-4409-8B95-B9BF46B0E5AD}" srcOrd="1" destOrd="0" presId="urn:microsoft.com/office/officeart/2005/8/layout/vList5"/>
    <dgm:cxn modelId="{A9949BAC-70CA-4423-B461-59555C6A3DAD}" type="presParOf" srcId="{CA84D77E-84BD-4A6C-9B30-0B3EC9547014}" destId="{1E7A4452-869D-48D2-A32B-CC4C585122CE}" srcOrd="9" destOrd="0" presId="urn:microsoft.com/office/officeart/2005/8/layout/vList5"/>
    <dgm:cxn modelId="{ACFC01AA-AE92-43F3-AAEF-7236C64B4EC2}" type="presParOf" srcId="{CA84D77E-84BD-4A6C-9B30-0B3EC9547014}" destId="{D882F3DA-D35D-492B-A965-EEBBE772EFB9}" srcOrd="10" destOrd="0" presId="urn:microsoft.com/office/officeart/2005/8/layout/vList5"/>
    <dgm:cxn modelId="{47AF05B4-C51F-47F0-A294-D902AE3D097C}" type="presParOf" srcId="{D882F3DA-D35D-492B-A965-EEBBE772EFB9}" destId="{B96034A2-76EB-4BA1-B720-2428940422F5}" srcOrd="0" destOrd="0" presId="urn:microsoft.com/office/officeart/2005/8/layout/vList5"/>
    <dgm:cxn modelId="{CAC1C762-E577-4288-8B64-B9647DBA92B9}" type="presParOf" srcId="{D882F3DA-D35D-492B-A965-EEBBE772EFB9}" destId="{94B98AAC-6843-451F-81C0-6BAEC5940465}" srcOrd="1" destOrd="0" presId="urn:microsoft.com/office/officeart/2005/8/layout/vList5"/>
    <dgm:cxn modelId="{0057246F-AC3D-42BD-AB9B-40EBB70CB450}" type="presParOf" srcId="{CA84D77E-84BD-4A6C-9B30-0B3EC9547014}" destId="{BE129489-79AE-42E5-A0AC-38E29BBCBE07}" srcOrd="11" destOrd="0" presId="urn:microsoft.com/office/officeart/2005/8/layout/vList5"/>
    <dgm:cxn modelId="{DA36AD66-A1A5-4D15-B727-3197E30F4193}" type="presParOf" srcId="{CA84D77E-84BD-4A6C-9B30-0B3EC9547014}" destId="{CC413C55-F68D-4FD1-B4F9-619C6369821F}" srcOrd="12" destOrd="0" presId="urn:microsoft.com/office/officeart/2005/8/layout/vList5"/>
    <dgm:cxn modelId="{CB7C3AB6-953E-4034-A12E-57D36F6107AC}" type="presParOf" srcId="{CC413C55-F68D-4FD1-B4F9-619C6369821F}" destId="{22E07607-0B1D-4CD9-896F-1BC2817CC3D2}" srcOrd="0" destOrd="0" presId="urn:microsoft.com/office/officeart/2005/8/layout/vList5"/>
    <dgm:cxn modelId="{AD745A24-076A-4B74-B13F-FC482C973F36}" type="presParOf" srcId="{CC413C55-F68D-4FD1-B4F9-619C6369821F}" destId="{23E928BE-4179-426F-AB00-7A5B6523B863}" srcOrd="1" destOrd="0" presId="urn:microsoft.com/office/officeart/2005/8/layout/vList5"/>
    <dgm:cxn modelId="{A0102717-EFC4-49E4-88F6-66144D6C441E}" type="presParOf" srcId="{CA84D77E-84BD-4A6C-9B30-0B3EC9547014}" destId="{DECA3B8D-64C9-4364-8983-4DA7181BECC2}" srcOrd="13" destOrd="0" presId="urn:microsoft.com/office/officeart/2005/8/layout/vList5"/>
    <dgm:cxn modelId="{655A00E1-0875-4631-BAD3-3FDA67B5E0C1}" type="presParOf" srcId="{CA84D77E-84BD-4A6C-9B30-0B3EC9547014}" destId="{4CE9F149-1321-4564-AA90-5E372870F915}" srcOrd="14" destOrd="0" presId="urn:microsoft.com/office/officeart/2005/8/layout/vList5"/>
    <dgm:cxn modelId="{0939C87D-BC05-42A7-AC69-2ECBB06FCF1C}" type="presParOf" srcId="{4CE9F149-1321-4564-AA90-5E372870F915}" destId="{0EAB606E-9473-471D-BA4E-F89797D1DBB3}" srcOrd="0" destOrd="0" presId="urn:microsoft.com/office/officeart/2005/8/layout/vList5"/>
    <dgm:cxn modelId="{BD39E301-D244-4D2A-B2E4-EFB4029EDD83}" type="presParOf" srcId="{4CE9F149-1321-4564-AA90-5E372870F915}" destId="{48B98EAE-8527-4C1C-9C61-CBA832D35187}" srcOrd="1" destOrd="0" presId="urn:microsoft.com/office/officeart/2005/8/layout/vList5"/>
    <dgm:cxn modelId="{2372B24D-93D0-4B1A-AA51-26033291515B}" type="presParOf" srcId="{CA84D77E-84BD-4A6C-9B30-0B3EC9547014}" destId="{2FEBF13E-1B18-4782-9BD2-04AC1DF8F446}" srcOrd="15" destOrd="0" presId="urn:microsoft.com/office/officeart/2005/8/layout/vList5"/>
    <dgm:cxn modelId="{762D32F7-2CB5-47AB-971B-DE75B323458E}" type="presParOf" srcId="{CA84D77E-84BD-4A6C-9B30-0B3EC9547014}" destId="{12600F1D-7CB1-4260-B678-B2C0E3763122}" srcOrd="16" destOrd="0" presId="urn:microsoft.com/office/officeart/2005/8/layout/vList5"/>
    <dgm:cxn modelId="{1579392E-2B96-4093-BD55-7E6E2BFF6DB3}" type="presParOf" srcId="{12600F1D-7CB1-4260-B678-B2C0E3763122}" destId="{7BEE607C-8848-4A36-8145-7F44450320B2}" srcOrd="0" destOrd="0" presId="urn:microsoft.com/office/officeart/2005/8/layout/vList5"/>
    <dgm:cxn modelId="{33B8C38A-B339-41A5-94EC-490CACE9BF5D}" type="presParOf" srcId="{12600F1D-7CB1-4260-B678-B2C0E3763122}" destId="{1C8FC276-030A-4B99-8E8C-B9BB9FD34498}" srcOrd="1" destOrd="0" presId="urn:microsoft.com/office/officeart/2005/8/layout/vList5"/>
    <dgm:cxn modelId="{A3CF2F1A-6527-4EF9-8705-688EBB3AD3C3}" type="presParOf" srcId="{CA84D77E-84BD-4A6C-9B30-0B3EC9547014}" destId="{54BBB44A-CD2F-4764-BE19-4493BC414372}" srcOrd="17" destOrd="0" presId="urn:microsoft.com/office/officeart/2005/8/layout/vList5"/>
    <dgm:cxn modelId="{5659ACA1-2072-4014-9961-870B3C7D273C}" type="presParOf" srcId="{CA84D77E-84BD-4A6C-9B30-0B3EC9547014}" destId="{4A2CC9E2-29D8-4B52-B9AA-6F3E97D72694}" srcOrd="18" destOrd="0" presId="urn:microsoft.com/office/officeart/2005/8/layout/vList5"/>
    <dgm:cxn modelId="{E170E037-AD00-46BE-942C-3DE1DDDE96BA}" type="presParOf" srcId="{4A2CC9E2-29D8-4B52-B9AA-6F3E97D72694}" destId="{50261875-66AD-49E4-A775-D5ED71694CBA}" srcOrd="0" destOrd="0" presId="urn:microsoft.com/office/officeart/2005/8/layout/vList5"/>
    <dgm:cxn modelId="{9EF3417B-BCF1-4D0C-B789-DB8E9D3D5508}" type="presParOf" srcId="{4A2CC9E2-29D8-4B52-B9AA-6F3E97D72694}" destId="{17E62636-6BB8-4435-AFAF-1EAFA15283D4}" srcOrd="1" destOrd="0" presId="urn:microsoft.com/office/officeart/2005/8/layout/vList5"/>
    <dgm:cxn modelId="{4593597E-398F-4245-BEA1-33277A31AABD}" type="presParOf" srcId="{CA84D77E-84BD-4A6C-9B30-0B3EC9547014}" destId="{7603001F-F498-4082-81E0-04BBF4C0AE47}" srcOrd="19" destOrd="0" presId="urn:microsoft.com/office/officeart/2005/8/layout/vList5"/>
    <dgm:cxn modelId="{617D9FD5-9148-4711-8853-F029EF1D4713}" type="presParOf" srcId="{CA84D77E-84BD-4A6C-9B30-0B3EC9547014}" destId="{670E009B-2052-4546-A6AF-C6D18936C39E}" srcOrd="20" destOrd="0" presId="urn:microsoft.com/office/officeart/2005/8/layout/vList5"/>
    <dgm:cxn modelId="{A6656484-83FB-4643-879A-FE2A39D9DE3B}" type="presParOf" srcId="{670E009B-2052-4546-A6AF-C6D18936C39E}" destId="{3D36B559-6932-4242-AEA0-0EAAD1E02B03}" srcOrd="0" destOrd="0" presId="urn:microsoft.com/office/officeart/2005/8/layout/vList5"/>
    <dgm:cxn modelId="{44F94763-E51F-46EF-BA4F-298E2D060E66}" type="presParOf" srcId="{670E009B-2052-4546-A6AF-C6D18936C39E}" destId="{FBCF3AD4-2C26-4AC8-9BC4-B13A5A1AA900}"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D6502C0-9F8A-4423-92D9-AB2F185C1E4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708BB7CF-434D-4862-8C44-F63F57D0BF74}">
      <dgm:prSet/>
      <dgm:spPr/>
      <dgm:t>
        <a:bodyPr/>
        <a:lstStyle/>
        <a:p>
          <a:pPr rtl="0"/>
          <a:r>
            <a:rPr lang="en-US" b="0" dirty="0" smtClean="0">
              <a:solidFill>
                <a:schemeClr val="bg1">
                  <a:lumMod val="75000"/>
                </a:schemeClr>
              </a:solidFill>
            </a:rPr>
            <a:t>December 2, 2005</a:t>
          </a:r>
          <a:endParaRPr lang="en-US" dirty="0">
            <a:solidFill>
              <a:schemeClr val="bg1">
                <a:lumMod val="75000"/>
              </a:schemeClr>
            </a:solidFill>
          </a:endParaRPr>
        </a:p>
      </dgm:t>
    </dgm:pt>
    <dgm:pt modelId="{140D0850-1C34-4934-9CBF-F9F2E6AD9D80}" type="parTrans" cxnId="{D535A4A6-6ED9-403A-8F7A-5FAF2032024D}">
      <dgm:prSet/>
      <dgm:spPr/>
      <dgm:t>
        <a:bodyPr/>
        <a:lstStyle/>
        <a:p>
          <a:endParaRPr lang="en-US"/>
        </a:p>
      </dgm:t>
    </dgm:pt>
    <dgm:pt modelId="{AF84FAB1-CCCC-41CC-AFB7-2B170CC57BF1}" type="sibTrans" cxnId="{D535A4A6-6ED9-403A-8F7A-5FAF2032024D}">
      <dgm:prSet/>
      <dgm:spPr/>
      <dgm:t>
        <a:bodyPr/>
        <a:lstStyle/>
        <a:p>
          <a:endParaRPr lang="en-US"/>
        </a:p>
      </dgm:t>
    </dgm:pt>
    <dgm:pt modelId="{F167FEEF-A757-41D9-AB7F-C950DBA05245}">
      <dgm:prSet/>
      <dgm:spPr/>
      <dgm:t>
        <a:bodyPr/>
        <a:lstStyle/>
        <a:p>
          <a:pPr rtl="0"/>
          <a:r>
            <a:rPr lang="en-US" b="0" smtClean="0">
              <a:solidFill>
                <a:schemeClr val="bg1">
                  <a:lumMod val="75000"/>
                </a:schemeClr>
              </a:solidFill>
            </a:rPr>
            <a:t>First-Ever OVAL Compatibility Awards Ceremony</a:t>
          </a:r>
          <a:endParaRPr lang="en-US">
            <a:solidFill>
              <a:schemeClr val="bg1">
                <a:lumMod val="75000"/>
              </a:schemeClr>
            </a:solidFill>
          </a:endParaRPr>
        </a:p>
      </dgm:t>
    </dgm:pt>
    <dgm:pt modelId="{AAD4A2F2-FFBF-406B-9657-1180905F3432}" type="parTrans" cxnId="{DB8FB9DF-7B1B-4F8D-A822-FCBD92427814}">
      <dgm:prSet/>
      <dgm:spPr/>
      <dgm:t>
        <a:bodyPr/>
        <a:lstStyle/>
        <a:p>
          <a:endParaRPr lang="en-US"/>
        </a:p>
      </dgm:t>
    </dgm:pt>
    <dgm:pt modelId="{185ECCD8-D2EE-4E60-9873-0FF47FC7939B}" type="sibTrans" cxnId="{DB8FB9DF-7B1B-4F8D-A822-FCBD92427814}">
      <dgm:prSet/>
      <dgm:spPr/>
      <dgm:t>
        <a:bodyPr/>
        <a:lstStyle/>
        <a:p>
          <a:endParaRPr lang="en-US"/>
        </a:p>
      </dgm:t>
    </dgm:pt>
    <dgm:pt modelId="{6AD1E15F-6B9D-432A-995D-432741309870}">
      <dgm:prSet/>
      <dgm:spPr/>
      <dgm:t>
        <a:bodyPr/>
        <a:lstStyle/>
        <a:p>
          <a:pPr rtl="0"/>
          <a:r>
            <a:rPr lang="en-US" b="0" dirty="0" smtClean="0">
              <a:solidFill>
                <a:schemeClr val="bg1">
                  <a:lumMod val="75000"/>
                </a:schemeClr>
              </a:solidFill>
            </a:rPr>
            <a:t>May 2006</a:t>
          </a:r>
          <a:endParaRPr lang="en-US" dirty="0">
            <a:solidFill>
              <a:schemeClr val="bg1">
                <a:lumMod val="75000"/>
              </a:schemeClr>
            </a:solidFill>
          </a:endParaRPr>
        </a:p>
      </dgm:t>
    </dgm:pt>
    <dgm:pt modelId="{B6F50A6B-051B-4C12-9981-E56B20E6D5B4}" type="parTrans" cxnId="{50A78BAE-E33E-4105-B50E-BDB5FF5A1131}">
      <dgm:prSet/>
      <dgm:spPr/>
      <dgm:t>
        <a:bodyPr/>
        <a:lstStyle/>
        <a:p>
          <a:endParaRPr lang="en-US"/>
        </a:p>
      </dgm:t>
    </dgm:pt>
    <dgm:pt modelId="{B716BC29-B674-4985-8B27-E1DA7EE367A9}" type="sibTrans" cxnId="{50A78BAE-E33E-4105-B50E-BDB5FF5A1131}">
      <dgm:prSet/>
      <dgm:spPr/>
      <dgm:t>
        <a:bodyPr/>
        <a:lstStyle/>
        <a:p>
          <a:endParaRPr lang="en-US"/>
        </a:p>
      </dgm:t>
    </dgm:pt>
    <dgm:pt modelId="{82C838C9-18BF-4580-B2E8-065E937CAA8A}">
      <dgm:prSet/>
      <dgm:spPr/>
      <dgm:t>
        <a:bodyPr/>
        <a:lstStyle/>
        <a:p>
          <a:pPr rtl="0"/>
          <a:r>
            <a:rPr lang="en-US" b="0" dirty="0" smtClean="0">
              <a:solidFill>
                <a:schemeClr val="bg1">
                  <a:lumMod val="75000"/>
                </a:schemeClr>
              </a:solidFill>
            </a:rPr>
            <a:t>Red Hat Repository - First External Repository</a:t>
          </a:r>
          <a:endParaRPr lang="en-US" dirty="0">
            <a:solidFill>
              <a:schemeClr val="bg1">
                <a:lumMod val="75000"/>
              </a:schemeClr>
            </a:solidFill>
          </a:endParaRPr>
        </a:p>
      </dgm:t>
    </dgm:pt>
    <dgm:pt modelId="{EE616F0F-B255-4531-88A0-F2D87EAF0A45}" type="parTrans" cxnId="{2F7629F9-C1E0-4EF6-99F9-0F816AE4F919}">
      <dgm:prSet/>
      <dgm:spPr/>
      <dgm:t>
        <a:bodyPr/>
        <a:lstStyle/>
        <a:p>
          <a:endParaRPr lang="en-US"/>
        </a:p>
      </dgm:t>
    </dgm:pt>
    <dgm:pt modelId="{4DF7F442-2279-4350-9CB6-D7D1FCC1FBBF}" type="sibTrans" cxnId="{2F7629F9-C1E0-4EF6-99F9-0F816AE4F919}">
      <dgm:prSet/>
      <dgm:spPr/>
      <dgm:t>
        <a:bodyPr/>
        <a:lstStyle/>
        <a:p>
          <a:endParaRPr lang="en-US"/>
        </a:p>
      </dgm:t>
    </dgm:pt>
    <dgm:pt modelId="{DDF3E830-BD79-492C-9710-AC2F3720D48A}">
      <dgm:prSet/>
      <dgm:spPr/>
      <dgm:t>
        <a:bodyPr/>
        <a:lstStyle/>
        <a:p>
          <a:pPr rtl="0"/>
          <a:r>
            <a:rPr lang="en-US" b="0" smtClean="0"/>
            <a:t>June 16, 2006</a:t>
          </a:r>
          <a:endParaRPr lang="en-US"/>
        </a:p>
      </dgm:t>
    </dgm:pt>
    <dgm:pt modelId="{DEBE0200-9685-4696-82C4-5FE808D63ECA}" type="parTrans" cxnId="{9E9816ED-A910-4D39-B6B4-A94ECE1561CC}">
      <dgm:prSet/>
      <dgm:spPr/>
      <dgm:t>
        <a:bodyPr/>
        <a:lstStyle/>
        <a:p>
          <a:endParaRPr lang="en-US"/>
        </a:p>
      </dgm:t>
    </dgm:pt>
    <dgm:pt modelId="{B472E3C7-47F9-4BC2-8C47-798D1D961CEC}" type="sibTrans" cxnId="{9E9816ED-A910-4D39-B6B4-A94ECE1561CC}">
      <dgm:prSet/>
      <dgm:spPr/>
      <dgm:t>
        <a:bodyPr/>
        <a:lstStyle/>
        <a:p>
          <a:endParaRPr lang="en-US"/>
        </a:p>
      </dgm:t>
    </dgm:pt>
    <dgm:pt modelId="{A77F0DA2-32B2-425A-BDF5-A11D2F11C86B}">
      <dgm:prSet/>
      <dgm:spPr/>
      <dgm:t>
        <a:bodyPr/>
        <a:lstStyle/>
        <a:p>
          <a:pPr rtl="0"/>
          <a:r>
            <a:rPr lang="en-US" b="0" smtClean="0"/>
            <a:t>Version 5</a:t>
          </a:r>
          <a:endParaRPr lang="en-US"/>
        </a:p>
      </dgm:t>
    </dgm:pt>
    <dgm:pt modelId="{B24E8CC3-1E9F-4D5C-BE52-016B9ED56460}" type="parTrans" cxnId="{3B1D5DA6-2328-4E60-AD8A-69A843822ABE}">
      <dgm:prSet/>
      <dgm:spPr/>
      <dgm:t>
        <a:bodyPr/>
        <a:lstStyle/>
        <a:p>
          <a:endParaRPr lang="en-US"/>
        </a:p>
      </dgm:t>
    </dgm:pt>
    <dgm:pt modelId="{890DE500-30E6-4A1D-B326-5082B379BF67}" type="sibTrans" cxnId="{3B1D5DA6-2328-4E60-AD8A-69A843822ABE}">
      <dgm:prSet/>
      <dgm:spPr/>
      <dgm:t>
        <a:bodyPr/>
        <a:lstStyle/>
        <a:p>
          <a:endParaRPr lang="en-US"/>
        </a:p>
      </dgm:t>
    </dgm:pt>
    <dgm:pt modelId="{BE289655-7B3B-4C56-9EB0-C19AA753F469}">
      <dgm:prSet/>
      <dgm:spPr/>
      <dgm:t>
        <a:bodyPr/>
        <a:lstStyle/>
        <a:p>
          <a:pPr rtl="0"/>
          <a:r>
            <a:rPr lang="en-US" b="0" smtClean="0"/>
            <a:t>July 2006</a:t>
          </a:r>
          <a:endParaRPr lang="en-US"/>
        </a:p>
      </dgm:t>
    </dgm:pt>
    <dgm:pt modelId="{F286811D-075D-4051-81D1-9B468D374AF3}" type="parTrans" cxnId="{73EDD976-003F-4DC5-BFB0-93E5624D3ABC}">
      <dgm:prSet/>
      <dgm:spPr/>
      <dgm:t>
        <a:bodyPr/>
        <a:lstStyle/>
        <a:p>
          <a:endParaRPr lang="en-US"/>
        </a:p>
      </dgm:t>
    </dgm:pt>
    <dgm:pt modelId="{5C86C120-AA3B-4115-AAF4-89C223C28AA7}" type="sibTrans" cxnId="{73EDD976-003F-4DC5-BFB0-93E5624D3ABC}">
      <dgm:prSet/>
      <dgm:spPr/>
      <dgm:t>
        <a:bodyPr/>
        <a:lstStyle/>
        <a:p>
          <a:endParaRPr lang="en-US"/>
        </a:p>
      </dgm:t>
    </dgm:pt>
    <dgm:pt modelId="{D3BB948A-0567-4873-A154-33BFEC461A8D}">
      <dgm:prSet/>
      <dgm:spPr/>
      <dgm:t>
        <a:bodyPr/>
        <a:lstStyle/>
        <a:p>
          <a:pPr rtl="0"/>
          <a:r>
            <a:rPr lang="en-US" b="0" dirty="0" smtClean="0"/>
            <a:t>2</a:t>
          </a:r>
          <a:r>
            <a:rPr lang="en-US" b="0" baseline="30000" dirty="0" smtClean="0"/>
            <a:t>nd</a:t>
          </a:r>
          <a:r>
            <a:rPr lang="en-US" b="0" dirty="0" smtClean="0"/>
            <a:t> Annual Developer Days</a:t>
          </a:r>
          <a:endParaRPr lang="en-US" dirty="0"/>
        </a:p>
      </dgm:t>
    </dgm:pt>
    <dgm:pt modelId="{96D91476-6480-4934-8CC1-8F88D41C700A}" type="parTrans" cxnId="{8DF261D4-B9A9-4B7C-908A-1A682E454A4E}">
      <dgm:prSet/>
      <dgm:spPr/>
      <dgm:t>
        <a:bodyPr/>
        <a:lstStyle/>
        <a:p>
          <a:endParaRPr lang="en-US"/>
        </a:p>
      </dgm:t>
    </dgm:pt>
    <dgm:pt modelId="{C47EB75F-5531-42E8-A85B-63CFC7750946}" type="sibTrans" cxnId="{8DF261D4-B9A9-4B7C-908A-1A682E454A4E}">
      <dgm:prSet/>
      <dgm:spPr/>
      <dgm:t>
        <a:bodyPr/>
        <a:lstStyle/>
        <a:p>
          <a:endParaRPr lang="en-US"/>
        </a:p>
      </dgm:t>
    </dgm:pt>
    <dgm:pt modelId="{B823EB12-6EB4-4E94-B503-0711832C2374}">
      <dgm:prSet/>
      <dgm:spPr/>
      <dgm:t>
        <a:bodyPr/>
        <a:lstStyle/>
        <a:p>
          <a:pPr rtl="0"/>
          <a:r>
            <a:rPr lang="en-US" b="0" dirty="0" smtClean="0"/>
            <a:t>September 18, 2006</a:t>
          </a:r>
          <a:endParaRPr lang="en-US" dirty="0"/>
        </a:p>
      </dgm:t>
    </dgm:pt>
    <dgm:pt modelId="{7DAB1BC2-A67B-4E4B-98CC-DC736B5EC734}" type="parTrans" cxnId="{184B9CA4-803F-4F90-818A-84205745EE12}">
      <dgm:prSet/>
      <dgm:spPr/>
      <dgm:t>
        <a:bodyPr/>
        <a:lstStyle/>
        <a:p>
          <a:endParaRPr lang="en-US"/>
        </a:p>
      </dgm:t>
    </dgm:pt>
    <dgm:pt modelId="{F9E68A04-477D-4920-B3F3-D0294F73FE99}" type="sibTrans" cxnId="{184B9CA4-803F-4F90-818A-84205745EE12}">
      <dgm:prSet/>
      <dgm:spPr/>
      <dgm:t>
        <a:bodyPr/>
        <a:lstStyle/>
        <a:p>
          <a:endParaRPr lang="en-US"/>
        </a:p>
      </dgm:t>
    </dgm:pt>
    <dgm:pt modelId="{B7EA3BF2-1456-4B40-A5AF-DFD5FB6B4197}">
      <dgm:prSet/>
      <dgm:spPr/>
      <dgm:t>
        <a:bodyPr/>
        <a:lstStyle/>
        <a:p>
          <a:pPr rtl="0"/>
          <a:r>
            <a:rPr lang="en-US" b="0" dirty="0" smtClean="0"/>
            <a:t>National Security Content Automation</a:t>
          </a:r>
          <a:r>
            <a:rPr lang="en-US" dirty="0" smtClean="0"/>
            <a:t> </a:t>
          </a:r>
          <a:r>
            <a:rPr lang="en-US" b="0" dirty="0" smtClean="0"/>
            <a:t>Initiative Conference</a:t>
          </a:r>
          <a:endParaRPr lang="en-US" dirty="0"/>
        </a:p>
      </dgm:t>
    </dgm:pt>
    <dgm:pt modelId="{B9176712-EE93-453A-AB84-538FDB0B035E}" type="parTrans" cxnId="{F0B7E37C-17B6-429E-8FF8-93566E03B519}">
      <dgm:prSet/>
      <dgm:spPr/>
      <dgm:t>
        <a:bodyPr/>
        <a:lstStyle/>
        <a:p>
          <a:endParaRPr lang="en-US"/>
        </a:p>
      </dgm:t>
    </dgm:pt>
    <dgm:pt modelId="{A4731ED7-D939-477D-8DC1-F334630BDEE9}" type="sibTrans" cxnId="{F0B7E37C-17B6-429E-8FF8-93566E03B519}">
      <dgm:prSet/>
      <dgm:spPr/>
      <dgm:t>
        <a:bodyPr/>
        <a:lstStyle/>
        <a:p>
          <a:endParaRPr lang="en-US"/>
        </a:p>
      </dgm:t>
    </dgm:pt>
    <dgm:pt modelId="{B370B414-4949-474B-A1F8-9C96C77E6192}">
      <dgm:prSet/>
      <dgm:spPr/>
      <dgm:t>
        <a:bodyPr/>
        <a:lstStyle/>
        <a:p>
          <a:pPr rtl="0"/>
          <a:r>
            <a:rPr lang="en-US" b="0" smtClean="0"/>
            <a:t>July 31, 2007</a:t>
          </a:r>
          <a:endParaRPr lang="en-US"/>
        </a:p>
      </dgm:t>
    </dgm:pt>
    <dgm:pt modelId="{F3A283AE-C795-472F-974C-DFAF558A46BE}" type="parTrans" cxnId="{FD0D5C26-D7B7-483C-8929-E32B361C175B}">
      <dgm:prSet/>
      <dgm:spPr/>
      <dgm:t>
        <a:bodyPr/>
        <a:lstStyle/>
        <a:p>
          <a:endParaRPr lang="en-US"/>
        </a:p>
      </dgm:t>
    </dgm:pt>
    <dgm:pt modelId="{FD84CC86-1359-4AD7-9940-BFC5D7DAA119}" type="sibTrans" cxnId="{FD0D5C26-D7B7-483C-8929-E32B361C175B}">
      <dgm:prSet/>
      <dgm:spPr/>
      <dgm:t>
        <a:bodyPr/>
        <a:lstStyle/>
        <a:p>
          <a:endParaRPr lang="en-US"/>
        </a:p>
      </dgm:t>
    </dgm:pt>
    <dgm:pt modelId="{49036DC1-1634-48FD-A644-935E777B8245}">
      <dgm:prSet/>
      <dgm:spPr/>
      <dgm:t>
        <a:bodyPr/>
        <a:lstStyle/>
        <a:p>
          <a:pPr rtl="0"/>
          <a:r>
            <a:rPr lang="en-US" b="0" smtClean="0"/>
            <a:t>FDCC</a:t>
          </a:r>
          <a:endParaRPr lang="en-US"/>
        </a:p>
      </dgm:t>
    </dgm:pt>
    <dgm:pt modelId="{D2F9E4A4-F536-471B-8338-0428FEACC865}" type="parTrans" cxnId="{BB79C5F5-719B-4E5F-ADF6-FF8BB7F94714}">
      <dgm:prSet/>
      <dgm:spPr/>
      <dgm:t>
        <a:bodyPr/>
        <a:lstStyle/>
        <a:p>
          <a:endParaRPr lang="en-US"/>
        </a:p>
      </dgm:t>
    </dgm:pt>
    <dgm:pt modelId="{89210DA5-4705-4C1B-8FB4-2040D2258F38}" type="sibTrans" cxnId="{BB79C5F5-719B-4E5F-ADF6-FF8BB7F94714}">
      <dgm:prSet/>
      <dgm:spPr/>
      <dgm:t>
        <a:bodyPr/>
        <a:lstStyle/>
        <a:p>
          <a:endParaRPr lang="en-US"/>
        </a:p>
      </dgm:t>
    </dgm:pt>
    <dgm:pt modelId="{80D196F1-02B2-4019-9FB3-6E264B72A9CC}">
      <dgm:prSet/>
      <dgm:spPr/>
      <dgm:t>
        <a:bodyPr/>
        <a:lstStyle/>
        <a:p>
          <a:pPr rtl="0"/>
          <a:r>
            <a:rPr lang="en-US" b="0" smtClean="0"/>
            <a:t>April 10, 2008</a:t>
          </a:r>
          <a:endParaRPr lang="en-US"/>
        </a:p>
      </dgm:t>
    </dgm:pt>
    <dgm:pt modelId="{3F15D96A-0D61-4FFC-B8AE-59CC5DBD75D4}" type="parTrans" cxnId="{E4ABA570-CBEC-4704-91F3-D10D7ECFEC81}">
      <dgm:prSet/>
      <dgm:spPr/>
      <dgm:t>
        <a:bodyPr/>
        <a:lstStyle/>
        <a:p>
          <a:endParaRPr lang="en-US"/>
        </a:p>
      </dgm:t>
    </dgm:pt>
    <dgm:pt modelId="{BAE28A5B-E815-4D82-819D-26CE87CDFD17}" type="sibTrans" cxnId="{E4ABA570-CBEC-4704-91F3-D10D7ECFEC81}">
      <dgm:prSet/>
      <dgm:spPr/>
      <dgm:t>
        <a:bodyPr/>
        <a:lstStyle/>
        <a:p>
          <a:endParaRPr lang="en-US"/>
        </a:p>
      </dgm:t>
    </dgm:pt>
    <dgm:pt modelId="{78CF2CD5-636E-478E-A857-E513E9E62C12}">
      <dgm:prSet/>
      <dgm:spPr/>
      <dgm:t>
        <a:bodyPr/>
        <a:lstStyle/>
        <a:p>
          <a:pPr rtl="0"/>
          <a:r>
            <a:rPr lang="en-US" b="0" smtClean="0"/>
            <a:t>Version 5.4</a:t>
          </a:r>
          <a:endParaRPr lang="en-US"/>
        </a:p>
      </dgm:t>
    </dgm:pt>
    <dgm:pt modelId="{B51C6DCA-D5BD-4013-8C9B-832013EACA8D}" type="parTrans" cxnId="{966874F3-5C94-4240-A82B-5E6F8257E81F}">
      <dgm:prSet/>
      <dgm:spPr/>
      <dgm:t>
        <a:bodyPr/>
        <a:lstStyle/>
        <a:p>
          <a:endParaRPr lang="en-US"/>
        </a:p>
      </dgm:t>
    </dgm:pt>
    <dgm:pt modelId="{80523A51-C100-477D-8BCA-E3E35C253319}" type="sibTrans" cxnId="{966874F3-5C94-4240-A82B-5E6F8257E81F}">
      <dgm:prSet/>
      <dgm:spPr/>
      <dgm:t>
        <a:bodyPr/>
        <a:lstStyle/>
        <a:p>
          <a:endParaRPr lang="en-US"/>
        </a:p>
      </dgm:t>
    </dgm:pt>
    <dgm:pt modelId="{C8AB323F-6C8D-43C8-B605-3F09B93EF985}">
      <dgm:prSet/>
      <dgm:spPr/>
      <dgm:t>
        <a:bodyPr/>
        <a:lstStyle/>
        <a:p>
          <a:pPr rtl="0"/>
          <a:r>
            <a:rPr lang="en-US" b="0" smtClean="0"/>
            <a:t>April 23, 2010</a:t>
          </a:r>
          <a:endParaRPr lang="en-US"/>
        </a:p>
      </dgm:t>
    </dgm:pt>
    <dgm:pt modelId="{7A8E35FB-3290-4E55-BFE8-8AD4F245E6CD}" type="parTrans" cxnId="{EF2888F2-CD71-41BC-8BF0-B1E2C27578AD}">
      <dgm:prSet/>
      <dgm:spPr/>
      <dgm:t>
        <a:bodyPr/>
        <a:lstStyle/>
        <a:p>
          <a:endParaRPr lang="en-US"/>
        </a:p>
      </dgm:t>
    </dgm:pt>
    <dgm:pt modelId="{82679BA3-E337-439E-848B-DFFC8046B0D0}" type="sibTrans" cxnId="{EF2888F2-CD71-41BC-8BF0-B1E2C27578AD}">
      <dgm:prSet/>
      <dgm:spPr/>
      <dgm:t>
        <a:bodyPr/>
        <a:lstStyle/>
        <a:p>
          <a:endParaRPr lang="en-US"/>
        </a:p>
      </dgm:t>
    </dgm:pt>
    <dgm:pt modelId="{32C8CC83-3142-4C13-B50A-4ECCC3F19DB0}">
      <dgm:prSet/>
      <dgm:spPr/>
      <dgm:t>
        <a:bodyPr/>
        <a:lstStyle/>
        <a:p>
          <a:pPr rtl="0"/>
          <a:r>
            <a:rPr lang="en-US" b="0" smtClean="0"/>
            <a:t>USGCB</a:t>
          </a:r>
          <a:endParaRPr lang="en-US"/>
        </a:p>
      </dgm:t>
    </dgm:pt>
    <dgm:pt modelId="{F3431853-B63F-44F4-8279-72D86876B9F3}" type="parTrans" cxnId="{C0F0C4E0-7B50-4E5F-A774-2E2C7AA52D35}">
      <dgm:prSet/>
      <dgm:spPr/>
      <dgm:t>
        <a:bodyPr/>
        <a:lstStyle/>
        <a:p>
          <a:endParaRPr lang="en-US"/>
        </a:p>
      </dgm:t>
    </dgm:pt>
    <dgm:pt modelId="{89AD5B67-DC51-4892-B827-513E071A0407}" type="sibTrans" cxnId="{C0F0C4E0-7B50-4E5F-A774-2E2C7AA52D35}">
      <dgm:prSet/>
      <dgm:spPr/>
      <dgm:t>
        <a:bodyPr/>
        <a:lstStyle/>
        <a:p>
          <a:endParaRPr lang="en-US"/>
        </a:p>
      </dgm:t>
    </dgm:pt>
    <dgm:pt modelId="{AF5832DF-40A2-4E2B-86C1-6857EDE06668}">
      <dgm:prSet/>
      <dgm:spPr/>
      <dgm:t>
        <a:bodyPr/>
        <a:lstStyle/>
        <a:p>
          <a:pPr rtl="0"/>
          <a:r>
            <a:rPr lang="en-US" b="0" smtClean="0"/>
            <a:t>September 15, 2010</a:t>
          </a:r>
          <a:endParaRPr lang="en-US"/>
        </a:p>
      </dgm:t>
    </dgm:pt>
    <dgm:pt modelId="{B0268BA2-BF06-4D49-BB46-D35745E9B852}" type="parTrans" cxnId="{C4433F49-5749-4519-B96F-CFB79E830423}">
      <dgm:prSet/>
      <dgm:spPr/>
      <dgm:t>
        <a:bodyPr/>
        <a:lstStyle/>
        <a:p>
          <a:endParaRPr lang="en-US"/>
        </a:p>
      </dgm:t>
    </dgm:pt>
    <dgm:pt modelId="{B831799B-9AAC-4C8A-BDED-5E06A1E70FDC}" type="sibTrans" cxnId="{C4433F49-5749-4519-B96F-CFB79E830423}">
      <dgm:prSet/>
      <dgm:spPr/>
      <dgm:t>
        <a:bodyPr/>
        <a:lstStyle/>
        <a:p>
          <a:endParaRPr lang="en-US"/>
        </a:p>
      </dgm:t>
    </dgm:pt>
    <dgm:pt modelId="{5F2FD057-2E4F-434F-B317-510ACA376857}">
      <dgm:prSet/>
      <dgm:spPr/>
      <dgm:t>
        <a:bodyPr/>
        <a:lstStyle/>
        <a:p>
          <a:pPr rtl="0"/>
          <a:r>
            <a:rPr lang="en-US" b="0" smtClean="0"/>
            <a:t>Version 5.8</a:t>
          </a:r>
          <a:endParaRPr lang="en-US"/>
        </a:p>
      </dgm:t>
    </dgm:pt>
    <dgm:pt modelId="{CFF993C0-5B7A-4FBF-B38D-1CD5209D1103}" type="parTrans" cxnId="{11227D14-2C9E-465E-A0AC-A0A90C6B10CB}">
      <dgm:prSet/>
      <dgm:spPr/>
      <dgm:t>
        <a:bodyPr/>
        <a:lstStyle/>
        <a:p>
          <a:endParaRPr lang="en-US"/>
        </a:p>
      </dgm:t>
    </dgm:pt>
    <dgm:pt modelId="{C5084E89-1E64-49CF-8C93-BEF59A159D80}" type="sibTrans" cxnId="{11227D14-2C9E-465E-A0AC-A0A90C6B10CB}">
      <dgm:prSet/>
      <dgm:spPr/>
      <dgm:t>
        <a:bodyPr/>
        <a:lstStyle/>
        <a:p>
          <a:endParaRPr lang="en-US"/>
        </a:p>
      </dgm:t>
    </dgm:pt>
    <dgm:pt modelId="{0A2EE4C9-3978-46E0-87B2-A2BD5E42EBFF}">
      <dgm:prSet/>
      <dgm:spPr/>
      <dgm:t>
        <a:bodyPr/>
        <a:lstStyle/>
        <a:p>
          <a:pPr rtl="0"/>
          <a:r>
            <a:rPr lang="en-US" b="0" smtClean="0"/>
            <a:t>September 16, 2010</a:t>
          </a:r>
          <a:endParaRPr lang="en-US"/>
        </a:p>
      </dgm:t>
    </dgm:pt>
    <dgm:pt modelId="{0D8DE6F8-8507-4FE8-A6B7-BA10B35964B1}" type="parTrans" cxnId="{09D81E04-F8B9-4863-A713-A2B2145B3868}">
      <dgm:prSet/>
      <dgm:spPr/>
      <dgm:t>
        <a:bodyPr/>
        <a:lstStyle/>
        <a:p>
          <a:endParaRPr lang="en-US"/>
        </a:p>
      </dgm:t>
    </dgm:pt>
    <dgm:pt modelId="{4D534B6F-2763-4028-9596-5A5EEF017FE5}" type="sibTrans" cxnId="{09D81E04-F8B9-4863-A713-A2B2145B3868}">
      <dgm:prSet/>
      <dgm:spPr/>
      <dgm:t>
        <a:bodyPr/>
        <a:lstStyle/>
        <a:p>
          <a:endParaRPr lang="en-US"/>
        </a:p>
      </dgm:t>
    </dgm:pt>
    <dgm:pt modelId="{A623256B-3588-4CDA-AFEF-AD3CB2063010}">
      <dgm:prSet/>
      <dgm:spPr/>
      <dgm:t>
        <a:bodyPr/>
        <a:lstStyle/>
        <a:p>
          <a:pPr rtl="0"/>
          <a:r>
            <a:rPr lang="en-US" b="0" smtClean="0"/>
            <a:t>10000 Definition Milestone</a:t>
          </a:r>
          <a:endParaRPr lang="en-US"/>
        </a:p>
      </dgm:t>
    </dgm:pt>
    <dgm:pt modelId="{5047527A-BA33-4E40-806E-E6CC36B9264E}" type="parTrans" cxnId="{B7EEC9F8-F4E0-4F5E-B14A-6DCE346DC847}">
      <dgm:prSet/>
      <dgm:spPr/>
      <dgm:t>
        <a:bodyPr/>
        <a:lstStyle/>
        <a:p>
          <a:endParaRPr lang="en-US"/>
        </a:p>
      </dgm:t>
    </dgm:pt>
    <dgm:pt modelId="{EC04B86D-0270-4EAC-A5A0-AFCC870F8077}" type="sibTrans" cxnId="{B7EEC9F8-F4E0-4F5E-B14A-6DCE346DC847}">
      <dgm:prSet/>
      <dgm:spPr/>
      <dgm:t>
        <a:bodyPr/>
        <a:lstStyle/>
        <a:p>
          <a:endParaRPr lang="en-US"/>
        </a:p>
      </dgm:t>
    </dgm:pt>
    <dgm:pt modelId="{7DD4F3FD-C2B1-445C-8F2A-7F97C25E763F}">
      <dgm:prSet/>
      <dgm:spPr/>
      <dgm:t>
        <a:bodyPr/>
        <a:lstStyle/>
        <a:p>
          <a:pPr rtl="0"/>
          <a:r>
            <a:rPr lang="en-US" b="0" dirty="0" smtClean="0"/>
            <a:t>September 2009</a:t>
          </a:r>
          <a:endParaRPr lang="en-US" dirty="0"/>
        </a:p>
      </dgm:t>
    </dgm:pt>
    <dgm:pt modelId="{48ECF17F-E4B8-4F75-B48D-B1CBA8D36015}" type="parTrans" cxnId="{2DA7BA11-5561-47DF-AE4B-39E5FF5979EB}">
      <dgm:prSet/>
      <dgm:spPr/>
      <dgm:t>
        <a:bodyPr/>
        <a:lstStyle/>
        <a:p>
          <a:endParaRPr lang="en-US"/>
        </a:p>
      </dgm:t>
    </dgm:pt>
    <dgm:pt modelId="{1C3545E9-819B-421C-B46D-E738A0BFB01C}" type="sibTrans" cxnId="{2DA7BA11-5561-47DF-AE4B-39E5FF5979EB}">
      <dgm:prSet/>
      <dgm:spPr/>
      <dgm:t>
        <a:bodyPr/>
        <a:lstStyle/>
        <a:p>
          <a:endParaRPr lang="en-US"/>
        </a:p>
      </dgm:t>
    </dgm:pt>
    <dgm:pt modelId="{F4D2EAF1-F107-4FF5-9B99-BE11F2615F89}">
      <dgm:prSet/>
      <dgm:spPr/>
      <dgm:t>
        <a:bodyPr/>
        <a:lstStyle/>
        <a:p>
          <a:pPr rtl="0"/>
          <a:r>
            <a:rPr lang="en-US" b="0" smtClean="0"/>
            <a:t>SCAP 1.0 Specification</a:t>
          </a:r>
          <a:endParaRPr lang="en-US"/>
        </a:p>
      </dgm:t>
    </dgm:pt>
    <dgm:pt modelId="{E95A0E42-69E5-4446-92AD-5402917754FA}" type="parTrans" cxnId="{B901C34D-B9AC-44E9-BF8A-6B81AAEC24AF}">
      <dgm:prSet/>
      <dgm:spPr/>
      <dgm:t>
        <a:bodyPr/>
        <a:lstStyle/>
        <a:p>
          <a:endParaRPr lang="en-US"/>
        </a:p>
      </dgm:t>
    </dgm:pt>
    <dgm:pt modelId="{4CC56D0F-0C67-46CE-B4D5-F3D3C7B6F00E}" type="sibTrans" cxnId="{B901C34D-B9AC-44E9-BF8A-6B81AAEC24AF}">
      <dgm:prSet/>
      <dgm:spPr/>
      <dgm:t>
        <a:bodyPr/>
        <a:lstStyle/>
        <a:p>
          <a:endParaRPr lang="en-US"/>
        </a:p>
      </dgm:t>
    </dgm:pt>
    <dgm:pt modelId="{CA84D77E-84BD-4A6C-9B30-0B3EC9547014}" type="pres">
      <dgm:prSet presAssocID="{8D6502C0-9F8A-4423-92D9-AB2F185C1E41}" presName="Name0" presStyleCnt="0">
        <dgm:presLayoutVars>
          <dgm:dir/>
          <dgm:animLvl val="lvl"/>
          <dgm:resizeHandles val="exact"/>
        </dgm:presLayoutVars>
      </dgm:prSet>
      <dgm:spPr/>
      <dgm:t>
        <a:bodyPr/>
        <a:lstStyle/>
        <a:p>
          <a:endParaRPr lang="en-US"/>
        </a:p>
      </dgm:t>
    </dgm:pt>
    <dgm:pt modelId="{DDF8C42C-7C9F-48F6-8B57-132E8ACDB4AF}" type="pres">
      <dgm:prSet presAssocID="{708BB7CF-434D-4862-8C44-F63F57D0BF74}" presName="linNode" presStyleCnt="0"/>
      <dgm:spPr/>
    </dgm:pt>
    <dgm:pt modelId="{DAF527DD-9D26-453F-BCAF-B7822BD0685E}" type="pres">
      <dgm:prSet presAssocID="{708BB7CF-434D-4862-8C44-F63F57D0BF74}" presName="parentText" presStyleLbl="node1" presStyleIdx="0" presStyleCnt="11">
        <dgm:presLayoutVars>
          <dgm:chMax val="1"/>
          <dgm:bulletEnabled val="1"/>
        </dgm:presLayoutVars>
      </dgm:prSet>
      <dgm:spPr/>
      <dgm:t>
        <a:bodyPr/>
        <a:lstStyle/>
        <a:p>
          <a:endParaRPr lang="en-US"/>
        </a:p>
      </dgm:t>
    </dgm:pt>
    <dgm:pt modelId="{0F561FC1-14DC-49BC-BD51-127F638E7BC9}" type="pres">
      <dgm:prSet presAssocID="{708BB7CF-434D-4862-8C44-F63F57D0BF74}" presName="descendantText" presStyleLbl="alignAccFollowNode1" presStyleIdx="0" presStyleCnt="11">
        <dgm:presLayoutVars>
          <dgm:bulletEnabled val="1"/>
        </dgm:presLayoutVars>
      </dgm:prSet>
      <dgm:spPr/>
      <dgm:t>
        <a:bodyPr/>
        <a:lstStyle/>
        <a:p>
          <a:endParaRPr lang="en-US"/>
        </a:p>
      </dgm:t>
    </dgm:pt>
    <dgm:pt modelId="{3229CAEE-782F-40A6-9EF1-C1F33FEB0F08}" type="pres">
      <dgm:prSet presAssocID="{AF84FAB1-CCCC-41CC-AFB7-2B170CC57BF1}" presName="sp" presStyleCnt="0"/>
      <dgm:spPr/>
    </dgm:pt>
    <dgm:pt modelId="{D3785BB6-9A7C-4E96-9211-B68F6FF1FB0F}" type="pres">
      <dgm:prSet presAssocID="{6AD1E15F-6B9D-432A-995D-432741309870}" presName="linNode" presStyleCnt="0"/>
      <dgm:spPr/>
    </dgm:pt>
    <dgm:pt modelId="{74B2338F-5252-4EAC-9411-D95BCBA828B6}" type="pres">
      <dgm:prSet presAssocID="{6AD1E15F-6B9D-432A-995D-432741309870}" presName="parentText" presStyleLbl="node1" presStyleIdx="1" presStyleCnt="11">
        <dgm:presLayoutVars>
          <dgm:chMax val="1"/>
          <dgm:bulletEnabled val="1"/>
        </dgm:presLayoutVars>
      </dgm:prSet>
      <dgm:spPr/>
      <dgm:t>
        <a:bodyPr/>
        <a:lstStyle/>
        <a:p>
          <a:endParaRPr lang="en-US"/>
        </a:p>
      </dgm:t>
    </dgm:pt>
    <dgm:pt modelId="{DDF1B866-0EFC-49B3-9ABD-B1704D2E8F0E}" type="pres">
      <dgm:prSet presAssocID="{6AD1E15F-6B9D-432A-995D-432741309870}" presName="descendantText" presStyleLbl="alignAccFollowNode1" presStyleIdx="1" presStyleCnt="11">
        <dgm:presLayoutVars>
          <dgm:bulletEnabled val="1"/>
        </dgm:presLayoutVars>
      </dgm:prSet>
      <dgm:spPr/>
      <dgm:t>
        <a:bodyPr/>
        <a:lstStyle/>
        <a:p>
          <a:endParaRPr lang="en-US"/>
        </a:p>
      </dgm:t>
    </dgm:pt>
    <dgm:pt modelId="{E681278E-67F6-409C-BCD9-2453B934E2BF}" type="pres">
      <dgm:prSet presAssocID="{B716BC29-B674-4985-8B27-E1DA7EE367A9}" presName="sp" presStyleCnt="0"/>
      <dgm:spPr/>
    </dgm:pt>
    <dgm:pt modelId="{6F028A76-90A6-465C-B1C2-75F887EB29E8}" type="pres">
      <dgm:prSet presAssocID="{DDF3E830-BD79-492C-9710-AC2F3720D48A}" presName="linNode" presStyleCnt="0"/>
      <dgm:spPr/>
    </dgm:pt>
    <dgm:pt modelId="{4E887D84-1C38-4438-8144-29F9EA5A7C73}" type="pres">
      <dgm:prSet presAssocID="{DDF3E830-BD79-492C-9710-AC2F3720D48A}" presName="parentText" presStyleLbl="node1" presStyleIdx="2" presStyleCnt="11">
        <dgm:presLayoutVars>
          <dgm:chMax val="1"/>
          <dgm:bulletEnabled val="1"/>
        </dgm:presLayoutVars>
      </dgm:prSet>
      <dgm:spPr/>
      <dgm:t>
        <a:bodyPr/>
        <a:lstStyle/>
        <a:p>
          <a:endParaRPr lang="en-US"/>
        </a:p>
      </dgm:t>
    </dgm:pt>
    <dgm:pt modelId="{F6B0782D-E228-4D15-AFE2-40933C3FDBAD}" type="pres">
      <dgm:prSet presAssocID="{DDF3E830-BD79-492C-9710-AC2F3720D48A}" presName="descendantText" presStyleLbl="alignAccFollowNode1" presStyleIdx="2" presStyleCnt="11">
        <dgm:presLayoutVars>
          <dgm:bulletEnabled val="1"/>
        </dgm:presLayoutVars>
      </dgm:prSet>
      <dgm:spPr/>
      <dgm:t>
        <a:bodyPr/>
        <a:lstStyle/>
        <a:p>
          <a:endParaRPr lang="en-US"/>
        </a:p>
      </dgm:t>
    </dgm:pt>
    <dgm:pt modelId="{0B7F06EE-4724-4585-B767-885ADB2FDD15}" type="pres">
      <dgm:prSet presAssocID="{B472E3C7-47F9-4BC2-8C47-798D1D961CEC}" presName="sp" presStyleCnt="0"/>
      <dgm:spPr/>
    </dgm:pt>
    <dgm:pt modelId="{F638BA4F-76E6-4730-9F43-A2B865FED13C}" type="pres">
      <dgm:prSet presAssocID="{BE289655-7B3B-4C56-9EB0-C19AA753F469}" presName="linNode" presStyleCnt="0"/>
      <dgm:spPr/>
    </dgm:pt>
    <dgm:pt modelId="{8707D797-00EF-4812-AE86-180760642FCF}" type="pres">
      <dgm:prSet presAssocID="{BE289655-7B3B-4C56-9EB0-C19AA753F469}" presName="parentText" presStyleLbl="node1" presStyleIdx="3" presStyleCnt="11">
        <dgm:presLayoutVars>
          <dgm:chMax val="1"/>
          <dgm:bulletEnabled val="1"/>
        </dgm:presLayoutVars>
      </dgm:prSet>
      <dgm:spPr/>
      <dgm:t>
        <a:bodyPr/>
        <a:lstStyle/>
        <a:p>
          <a:endParaRPr lang="en-US"/>
        </a:p>
      </dgm:t>
    </dgm:pt>
    <dgm:pt modelId="{B9A860DC-5F2B-4003-BF6A-A1BE99CE362F}" type="pres">
      <dgm:prSet presAssocID="{BE289655-7B3B-4C56-9EB0-C19AA753F469}" presName="descendantText" presStyleLbl="alignAccFollowNode1" presStyleIdx="3" presStyleCnt="11">
        <dgm:presLayoutVars>
          <dgm:bulletEnabled val="1"/>
        </dgm:presLayoutVars>
      </dgm:prSet>
      <dgm:spPr/>
      <dgm:t>
        <a:bodyPr/>
        <a:lstStyle/>
        <a:p>
          <a:endParaRPr lang="en-US"/>
        </a:p>
      </dgm:t>
    </dgm:pt>
    <dgm:pt modelId="{C6493FE4-75DF-4297-996A-8D1D1F369BD0}" type="pres">
      <dgm:prSet presAssocID="{5C86C120-AA3B-4115-AAF4-89C223C28AA7}" presName="sp" presStyleCnt="0"/>
      <dgm:spPr/>
    </dgm:pt>
    <dgm:pt modelId="{1273BA10-3CDD-47C2-BA80-706C30EBA8CC}" type="pres">
      <dgm:prSet presAssocID="{B823EB12-6EB4-4E94-B503-0711832C2374}" presName="linNode" presStyleCnt="0"/>
      <dgm:spPr/>
    </dgm:pt>
    <dgm:pt modelId="{143B9B29-41A1-44E3-8DDF-C35B4BC9E3D6}" type="pres">
      <dgm:prSet presAssocID="{B823EB12-6EB4-4E94-B503-0711832C2374}" presName="parentText" presStyleLbl="node1" presStyleIdx="4" presStyleCnt="11">
        <dgm:presLayoutVars>
          <dgm:chMax val="1"/>
          <dgm:bulletEnabled val="1"/>
        </dgm:presLayoutVars>
      </dgm:prSet>
      <dgm:spPr/>
      <dgm:t>
        <a:bodyPr/>
        <a:lstStyle/>
        <a:p>
          <a:endParaRPr lang="en-US"/>
        </a:p>
      </dgm:t>
    </dgm:pt>
    <dgm:pt modelId="{1CF65F13-79D2-4409-8B95-B9BF46B0E5AD}" type="pres">
      <dgm:prSet presAssocID="{B823EB12-6EB4-4E94-B503-0711832C2374}" presName="descendantText" presStyleLbl="alignAccFollowNode1" presStyleIdx="4" presStyleCnt="11">
        <dgm:presLayoutVars>
          <dgm:bulletEnabled val="1"/>
        </dgm:presLayoutVars>
      </dgm:prSet>
      <dgm:spPr/>
      <dgm:t>
        <a:bodyPr/>
        <a:lstStyle/>
        <a:p>
          <a:endParaRPr lang="en-US"/>
        </a:p>
      </dgm:t>
    </dgm:pt>
    <dgm:pt modelId="{1E7A4452-869D-48D2-A32B-CC4C585122CE}" type="pres">
      <dgm:prSet presAssocID="{F9E68A04-477D-4920-B3F3-D0294F73FE99}" presName="sp" presStyleCnt="0"/>
      <dgm:spPr/>
    </dgm:pt>
    <dgm:pt modelId="{D882F3DA-D35D-492B-A965-EEBBE772EFB9}" type="pres">
      <dgm:prSet presAssocID="{B370B414-4949-474B-A1F8-9C96C77E6192}" presName="linNode" presStyleCnt="0"/>
      <dgm:spPr/>
    </dgm:pt>
    <dgm:pt modelId="{B96034A2-76EB-4BA1-B720-2428940422F5}" type="pres">
      <dgm:prSet presAssocID="{B370B414-4949-474B-A1F8-9C96C77E6192}" presName="parentText" presStyleLbl="node1" presStyleIdx="5" presStyleCnt="11">
        <dgm:presLayoutVars>
          <dgm:chMax val="1"/>
          <dgm:bulletEnabled val="1"/>
        </dgm:presLayoutVars>
      </dgm:prSet>
      <dgm:spPr/>
      <dgm:t>
        <a:bodyPr/>
        <a:lstStyle/>
        <a:p>
          <a:endParaRPr lang="en-US"/>
        </a:p>
      </dgm:t>
    </dgm:pt>
    <dgm:pt modelId="{94B98AAC-6843-451F-81C0-6BAEC5940465}" type="pres">
      <dgm:prSet presAssocID="{B370B414-4949-474B-A1F8-9C96C77E6192}" presName="descendantText" presStyleLbl="alignAccFollowNode1" presStyleIdx="5" presStyleCnt="11">
        <dgm:presLayoutVars>
          <dgm:bulletEnabled val="1"/>
        </dgm:presLayoutVars>
      </dgm:prSet>
      <dgm:spPr/>
      <dgm:t>
        <a:bodyPr/>
        <a:lstStyle/>
        <a:p>
          <a:endParaRPr lang="en-US"/>
        </a:p>
      </dgm:t>
    </dgm:pt>
    <dgm:pt modelId="{BE129489-79AE-42E5-A0AC-38E29BBCBE07}" type="pres">
      <dgm:prSet presAssocID="{FD84CC86-1359-4AD7-9940-BFC5D7DAA119}" presName="sp" presStyleCnt="0"/>
      <dgm:spPr/>
    </dgm:pt>
    <dgm:pt modelId="{CC413C55-F68D-4FD1-B4F9-619C6369821F}" type="pres">
      <dgm:prSet presAssocID="{80D196F1-02B2-4019-9FB3-6E264B72A9CC}" presName="linNode" presStyleCnt="0"/>
      <dgm:spPr/>
    </dgm:pt>
    <dgm:pt modelId="{22E07607-0B1D-4CD9-896F-1BC2817CC3D2}" type="pres">
      <dgm:prSet presAssocID="{80D196F1-02B2-4019-9FB3-6E264B72A9CC}" presName="parentText" presStyleLbl="node1" presStyleIdx="6" presStyleCnt="11">
        <dgm:presLayoutVars>
          <dgm:chMax val="1"/>
          <dgm:bulletEnabled val="1"/>
        </dgm:presLayoutVars>
      </dgm:prSet>
      <dgm:spPr/>
      <dgm:t>
        <a:bodyPr/>
        <a:lstStyle/>
        <a:p>
          <a:endParaRPr lang="en-US"/>
        </a:p>
      </dgm:t>
    </dgm:pt>
    <dgm:pt modelId="{23E928BE-4179-426F-AB00-7A5B6523B863}" type="pres">
      <dgm:prSet presAssocID="{80D196F1-02B2-4019-9FB3-6E264B72A9CC}" presName="descendantText" presStyleLbl="alignAccFollowNode1" presStyleIdx="6" presStyleCnt="11">
        <dgm:presLayoutVars>
          <dgm:bulletEnabled val="1"/>
        </dgm:presLayoutVars>
      </dgm:prSet>
      <dgm:spPr/>
      <dgm:t>
        <a:bodyPr/>
        <a:lstStyle/>
        <a:p>
          <a:endParaRPr lang="en-US"/>
        </a:p>
      </dgm:t>
    </dgm:pt>
    <dgm:pt modelId="{DECA3B8D-64C9-4364-8983-4DA7181BECC2}" type="pres">
      <dgm:prSet presAssocID="{BAE28A5B-E815-4D82-819D-26CE87CDFD17}" presName="sp" presStyleCnt="0"/>
      <dgm:spPr/>
    </dgm:pt>
    <dgm:pt modelId="{4CE9F149-1321-4564-AA90-5E372870F915}" type="pres">
      <dgm:prSet presAssocID="{C8AB323F-6C8D-43C8-B605-3F09B93EF985}" presName="linNode" presStyleCnt="0"/>
      <dgm:spPr/>
    </dgm:pt>
    <dgm:pt modelId="{0EAB606E-9473-471D-BA4E-F89797D1DBB3}" type="pres">
      <dgm:prSet presAssocID="{C8AB323F-6C8D-43C8-B605-3F09B93EF985}" presName="parentText" presStyleLbl="node1" presStyleIdx="7" presStyleCnt="11">
        <dgm:presLayoutVars>
          <dgm:chMax val="1"/>
          <dgm:bulletEnabled val="1"/>
        </dgm:presLayoutVars>
      </dgm:prSet>
      <dgm:spPr/>
      <dgm:t>
        <a:bodyPr/>
        <a:lstStyle/>
        <a:p>
          <a:endParaRPr lang="en-US"/>
        </a:p>
      </dgm:t>
    </dgm:pt>
    <dgm:pt modelId="{48B98EAE-8527-4C1C-9C61-CBA832D35187}" type="pres">
      <dgm:prSet presAssocID="{C8AB323F-6C8D-43C8-B605-3F09B93EF985}" presName="descendantText" presStyleLbl="alignAccFollowNode1" presStyleIdx="7" presStyleCnt="11">
        <dgm:presLayoutVars>
          <dgm:bulletEnabled val="1"/>
        </dgm:presLayoutVars>
      </dgm:prSet>
      <dgm:spPr/>
      <dgm:t>
        <a:bodyPr/>
        <a:lstStyle/>
        <a:p>
          <a:endParaRPr lang="en-US"/>
        </a:p>
      </dgm:t>
    </dgm:pt>
    <dgm:pt modelId="{2FEBF13E-1B18-4782-9BD2-04AC1DF8F446}" type="pres">
      <dgm:prSet presAssocID="{82679BA3-E337-439E-848B-DFFC8046B0D0}" presName="sp" presStyleCnt="0"/>
      <dgm:spPr/>
    </dgm:pt>
    <dgm:pt modelId="{12600F1D-7CB1-4260-B678-B2C0E3763122}" type="pres">
      <dgm:prSet presAssocID="{AF5832DF-40A2-4E2B-86C1-6857EDE06668}" presName="linNode" presStyleCnt="0"/>
      <dgm:spPr/>
    </dgm:pt>
    <dgm:pt modelId="{7BEE607C-8848-4A36-8145-7F44450320B2}" type="pres">
      <dgm:prSet presAssocID="{AF5832DF-40A2-4E2B-86C1-6857EDE06668}" presName="parentText" presStyleLbl="node1" presStyleIdx="8" presStyleCnt="11">
        <dgm:presLayoutVars>
          <dgm:chMax val="1"/>
          <dgm:bulletEnabled val="1"/>
        </dgm:presLayoutVars>
      </dgm:prSet>
      <dgm:spPr/>
      <dgm:t>
        <a:bodyPr/>
        <a:lstStyle/>
        <a:p>
          <a:endParaRPr lang="en-US"/>
        </a:p>
      </dgm:t>
    </dgm:pt>
    <dgm:pt modelId="{1C8FC276-030A-4B99-8E8C-B9BB9FD34498}" type="pres">
      <dgm:prSet presAssocID="{AF5832DF-40A2-4E2B-86C1-6857EDE06668}" presName="descendantText" presStyleLbl="alignAccFollowNode1" presStyleIdx="8" presStyleCnt="11">
        <dgm:presLayoutVars>
          <dgm:bulletEnabled val="1"/>
        </dgm:presLayoutVars>
      </dgm:prSet>
      <dgm:spPr/>
      <dgm:t>
        <a:bodyPr/>
        <a:lstStyle/>
        <a:p>
          <a:endParaRPr lang="en-US"/>
        </a:p>
      </dgm:t>
    </dgm:pt>
    <dgm:pt modelId="{54BBB44A-CD2F-4764-BE19-4493BC414372}" type="pres">
      <dgm:prSet presAssocID="{B831799B-9AAC-4C8A-BDED-5E06A1E70FDC}" presName="sp" presStyleCnt="0"/>
      <dgm:spPr/>
    </dgm:pt>
    <dgm:pt modelId="{4A2CC9E2-29D8-4B52-B9AA-6F3E97D72694}" type="pres">
      <dgm:prSet presAssocID="{0A2EE4C9-3978-46E0-87B2-A2BD5E42EBFF}" presName="linNode" presStyleCnt="0"/>
      <dgm:spPr/>
    </dgm:pt>
    <dgm:pt modelId="{50261875-66AD-49E4-A775-D5ED71694CBA}" type="pres">
      <dgm:prSet presAssocID="{0A2EE4C9-3978-46E0-87B2-A2BD5E42EBFF}" presName="parentText" presStyleLbl="node1" presStyleIdx="9" presStyleCnt="11">
        <dgm:presLayoutVars>
          <dgm:chMax val="1"/>
          <dgm:bulletEnabled val="1"/>
        </dgm:presLayoutVars>
      </dgm:prSet>
      <dgm:spPr/>
      <dgm:t>
        <a:bodyPr/>
        <a:lstStyle/>
        <a:p>
          <a:endParaRPr lang="en-US"/>
        </a:p>
      </dgm:t>
    </dgm:pt>
    <dgm:pt modelId="{17E62636-6BB8-4435-AFAF-1EAFA15283D4}" type="pres">
      <dgm:prSet presAssocID="{0A2EE4C9-3978-46E0-87B2-A2BD5E42EBFF}" presName="descendantText" presStyleLbl="alignAccFollowNode1" presStyleIdx="9" presStyleCnt="11">
        <dgm:presLayoutVars>
          <dgm:bulletEnabled val="1"/>
        </dgm:presLayoutVars>
      </dgm:prSet>
      <dgm:spPr/>
      <dgm:t>
        <a:bodyPr/>
        <a:lstStyle/>
        <a:p>
          <a:endParaRPr lang="en-US"/>
        </a:p>
      </dgm:t>
    </dgm:pt>
    <dgm:pt modelId="{7603001F-F498-4082-81E0-04BBF4C0AE47}" type="pres">
      <dgm:prSet presAssocID="{4D534B6F-2763-4028-9596-5A5EEF017FE5}" presName="sp" presStyleCnt="0"/>
      <dgm:spPr/>
    </dgm:pt>
    <dgm:pt modelId="{670E009B-2052-4546-A6AF-C6D18936C39E}" type="pres">
      <dgm:prSet presAssocID="{7DD4F3FD-C2B1-445C-8F2A-7F97C25E763F}" presName="linNode" presStyleCnt="0"/>
      <dgm:spPr/>
    </dgm:pt>
    <dgm:pt modelId="{3D36B559-6932-4242-AEA0-0EAAD1E02B03}" type="pres">
      <dgm:prSet presAssocID="{7DD4F3FD-C2B1-445C-8F2A-7F97C25E763F}" presName="parentText" presStyleLbl="node1" presStyleIdx="10" presStyleCnt="11">
        <dgm:presLayoutVars>
          <dgm:chMax val="1"/>
          <dgm:bulletEnabled val="1"/>
        </dgm:presLayoutVars>
      </dgm:prSet>
      <dgm:spPr/>
      <dgm:t>
        <a:bodyPr/>
        <a:lstStyle/>
        <a:p>
          <a:endParaRPr lang="en-US"/>
        </a:p>
      </dgm:t>
    </dgm:pt>
    <dgm:pt modelId="{FBCF3AD4-2C26-4AC8-9BC4-B13A5A1AA900}" type="pres">
      <dgm:prSet presAssocID="{7DD4F3FD-C2B1-445C-8F2A-7F97C25E763F}" presName="descendantText" presStyleLbl="alignAccFollowNode1" presStyleIdx="10" presStyleCnt="11">
        <dgm:presLayoutVars>
          <dgm:bulletEnabled val="1"/>
        </dgm:presLayoutVars>
      </dgm:prSet>
      <dgm:spPr/>
      <dgm:t>
        <a:bodyPr/>
        <a:lstStyle/>
        <a:p>
          <a:endParaRPr lang="en-US"/>
        </a:p>
      </dgm:t>
    </dgm:pt>
  </dgm:ptLst>
  <dgm:cxnLst>
    <dgm:cxn modelId="{B255703B-5441-47F3-A8DA-81A30EFE9B62}" type="presOf" srcId="{80D196F1-02B2-4019-9FB3-6E264B72A9CC}" destId="{22E07607-0B1D-4CD9-896F-1BC2817CC3D2}" srcOrd="0" destOrd="0" presId="urn:microsoft.com/office/officeart/2005/8/layout/vList5"/>
    <dgm:cxn modelId="{7220A9F2-9450-4AAF-9CF4-4928160F1400}" type="presOf" srcId="{C8AB323F-6C8D-43C8-B605-3F09B93EF985}" destId="{0EAB606E-9473-471D-BA4E-F89797D1DBB3}" srcOrd="0" destOrd="0" presId="urn:microsoft.com/office/officeart/2005/8/layout/vList5"/>
    <dgm:cxn modelId="{966874F3-5C94-4240-A82B-5E6F8257E81F}" srcId="{80D196F1-02B2-4019-9FB3-6E264B72A9CC}" destId="{78CF2CD5-636E-478E-A857-E513E9E62C12}" srcOrd="0" destOrd="0" parTransId="{B51C6DCA-D5BD-4013-8C9B-832013EACA8D}" sibTransId="{80523A51-C100-477D-8BCA-E3E35C253319}"/>
    <dgm:cxn modelId="{A46AFE2D-1505-484C-92B3-C7F388975ABB}" type="presOf" srcId="{DDF3E830-BD79-492C-9710-AC2F3720D48A}" destId="{4E887D84-1C38-4438-8144-29F9EA5A7C73}" srcOrd="0" destOrd="0" presId="urn:microsoft.com/office/officeart/2005/8/layout/vList5"/>
    <dgm:cxn modelId="{184B9CA4-803F-4F90-818A-84205745EE12}" srcId="{8D6502C0-9F8A-4423-92D9-AB2F185C1E41}" destId="{B823EB12-6EB4-4E94-B503-0711832C2374}" srcOrd="4" destOrd="0" parTransId="{7DAB1BC2-A67B-4E4B-98CC-DC736B5EC734}" sibTransId="{F9E68A04-477D-4920-B3F3-D0294F73FE99}"/>
    <dgm:cxn modelId="{2F7629F9-C1E0-4EF6-99F9-0F816AE4F919}" srcId="{6AD1E15F-6B9D-432A-995D-432741309870}" destId="{82C838C9-18BF-4580-B2E8-065E937CAA8A}" srcOrd="0" destOrd="0" parTransId="{EE616F0F-B255-4531-88A0-F2D87EAF0A45}" sibTransId="{4DF7F442-2279-4350-9CB6-D7D1FCC1FBBF}"/>
    <dgm:cxn modelId="{B7EEC9F8-F4E0-4F5E-B14A-6DCE346DC847}" srcId="{0A2EE4C9-3978-46E0-87B2-A2BD5E42EBFF}" destId="{A623256B-3588-4CDA-AFEF-AD3CB2063010}" srcOrd="0" destOrd="0" parTransId="{5047527A-BA33-4E40-806E-E6CC36B9264E}" sibTransId="{EC04B86D-0270-4EAC-A5A0-AFCC870F8077}"/>
    <dgm:cxn modelId="{9A73BC18-2E7C-436A-B6E2-2DCFA9954CED}" type="presOf" srcId="{B370B414-4949-474B-A1F8-9C96C77E6192}" destId="{B96034A2-76EB-4BA1-B720-2428940422F5}" srcOrd="0" destOrd="0" presId="urn:microsoft.com/office/officeart/2005/8/layout/vList5"/>
    <dgm:cxn modelId="{50A78BAE-E33E-4105-B50E-BDB5FF5A1131}" srcId="{8D6502C0-9F8A-4423-92D9-AB2F185C1E41}" destId="{6AD1E15F-6B9D-432A-995D-432741309870}" srcOrd="1" destOrd="0" parTransId="{B6F50A6B-051B-4C12-9981-E56B20E6D5B4}" sibTransId="{B716BC29-B674-4985-8B27-E1DA7EE367A9}"/>
    <dgm:cxn modelId="{719DAE7F-4465-45A5-A536-F430B7B2AE87}" type="presOf" srcId="{B7EA3BF2-1456-4B40-A5AF-DFD5FB6B4197}" destId="{1CF65F13-79D2-4409-8B95-B9BF46B0E5AD}" srcOrd="0" destOrd="0" presId="urn:microsoft.com/office/officeart/2005/8/layout/vList5"/>
    <dgm:cxn modelId="{DB8FB9DF-7B1B-4F8D-A822-FCBD92427814}" srcId="{708BB7CF-434D-4862-8C44-F63F57D0BF74}" destId="{F167FEEF-A757-41D9-AB7F-C950DBA05245}" srcOrd="0" destOrd="0" parTransId="{AAD4A2F2-FFBF-406B-9657-1180905F3432}" sibTransId="{185ECCD8-D2EE-4E60-9873-0FF47FC7939B}"/>
    <dgm:cxn modelId="{D535A4A6-6ED9-403A-8F7A-5FAF2032024D}" srcId="{8D6502C0-9F8A-4423-92D9-AB2F185C1E41}" destId="{708BB7CF-434D-4862-8C44-F63F57D0BF74}" srcOrd="0" destOrd="0" parTransId="{140D0850-1C34-4934-9CBF-F9F2E6AD9D80}" sibTransId="{AF84FAB1-CCCC-41CC-AFB7-2B170CC57BF1}"/>
    <dgm:cxn modelId="{95199315-70F2-4DCD-850F-213B5CC1B961}" type="presOf" srcId="{8D6502C0-9F8A-4423-92D9-AB2F185C1E41}" destId="{CA84D77E-84BD-4A6C-9B30-0B3EC9547014}" srcOrd="0" destOrd="0" presId="urn:microsoft.com/office/officeart/2005/8/layout/vList5"/>
    <dgm:cxn modelId="{BB79C5F5-719B-4E5F-ADF6-FF8BB7F94714}" srcId="{B370B414-4949-474B-A1F8-9C96C77E6192}" destId="{49036DC1-1634-48FD-A644-935E777B8245}" srcOrd="0" destOrd="0" parTransId="{D2F9E4A4-F536-471B-8338-0428FEACC865}" sibTransId="{89210DA5-4705-4C1B-8FB4-2040D2258F38}"/>
    <dgm:cxn modelId="{47067BD0-826E-4CE3-9E5E-F3298AF10444}" type="presOf" srcId="{A623256B-3588-4CDA-AFEF-AD3CB2063010}" destId="{17E62636-6BB8-4435-AFAF-1EAFA15283D4}" srcOrd="0" destOrd="0" presId="urn:microsoft.com/office/officeart/2005/8/layout/vList5"/>
    <dgm:cxn modelId="{F5EEAD70-6C44-459A-A7A3-53DF3FD48272}" type="presOf" srcId="{D3BB948A-0567-4873-A154-33BFEC461A8D}" destId="{B9A860DC-5F2B-4003-BF6A-A1BE99CE362F}" srcOrd="0" destOrd="0" presId="urn:microsoft.com/office/officeart/2005/8/layout/vList5"/>
    <dgm:cxn modelId="{EF2888F2-CD71-41BC-8BF0-B1E2C27578AD}" srcId="{8D6502C0-9F8A-4423-92D9-AB2F185C1E41}" destId="{C8AB323F-6C8D-43C8-B605-3F09B93EF985}" srcOrd="7" destOrd="0" parTransId="{7A8E35FB-3290-4E55-BFE8-8AD4F245E6CD}" sibTransId="{82679BA3-E337-439E-848B-DFFC8046B0D0}"/>
    <dgm:cxn modelId="{05C31F96-7AAC-4F6D-B9D4-BF56A7574AC2}" type="presOf" srcId="{AF5832DF-40A2-4E2B-86C1-6857EDE06668}" destId="{7BEE607C-8848-4A36-8145-7F44450320B2}" srcOrd="0" destOrd="0" presId="urn:microsoft.com/office/officeart/2005/8/layout/vList5"/>
    <dgm:cxn modelId="{3B1D5DA6-2328-4E60-AD8A-69A843822ABE}" srcId="{DDF3E830-BD79-492C-9710-AC2F3720D48A}" destId="{A77F0DA2-32B2-425A-BDF5-A11D2F11C86B}" srcOrd="0" destOrd="0" parTransId="{B24E8CC3-1E9F-4D5C-BE52-016B9ED56460}" sibTransId="{890DE500-30E6-4A1D-B326-5082B379BF67}"/>
    <dgm:cxn modelId="{D9004BBC-4BFB-45C4-8D6F-E6E20D9A70BD}" type="presOf" srcId="{6AD1E15F-6B9D-432A-995D-432741309870}" destId="{74B2338F-5252-4EAC-9411-D95BCBA828B6}" srcOrd="0" destOrd="0" presId="urn:microsoft.com/office/officeart/2005/8/layout/vList5"/>
    <dgm:cxn modelId="{805F37DA-591B-46DF-A67F-21BF61469D9D}" type="presOf" srcId="{F167FEEF-A757-41D9-AB7F-C950DBA05245}" destId="{0F561FC1-14DC-49BC-BD51-127F638E7BC9}" srcOrd="0" destOrd="0" presId="urn:microsoft.com/office/officeart/2005/8/layout/vList5"/>
    <dgm:cxn modelId="{4513D659-4BAE-40B9-B427-5149C2BDD5A8}" type="presOf" srcId="{32C8CC83-3142-4C13-B50A-4ECCC3F19DB0}" destId="{48B98EAE-8527-4C1C-9C61-CBA832D35187}" srcOrd="0" destOrd="0" presId="urn:microsoft.com/office/officeart/2005/8/layout/vList5"/>
    <dgm:cxn modelId="{0094E470-ACA3-471F-864A-9C138CEE9F4C}" type="presOf" srcId="{5F2FD057-2E4F-434F-B317-510ACA376857}" destId="{1C8FC276-030A-4B99-8E8C-B9BB9FD34498}" srcOrd="0" destOrd="0" presId="urn:microsoft.com/office/officeart/2005/8/layout/vList5"/>
    <dgm:cxn modelId="{09D81E04-F8B9-4863-A713-A2B2145B3868}" srcId="{8D6502C0-9F8A-4423-92D9-AB2F185C1E41}" destId="{0A2EE4C9-3978-46E0-87B2-A2BD5E42EBFF}" srcOrd="9" destOrd="0" parTransId="{0D8DE6F8-8507-4FE8-A6B7-BA10B35964B1}" sibTransId="{4D534B6F-2763-4028-9596-5A5EEF017FE5}"/>
    <dgm:cxn modelId="{B4B54F39-683F-4777-9FB7-38216E8F70D8}" type="presOf" srcId="{49036DC1-1634-48FD-A644-935E777B8245}" destId="{94B98AAC-6843-451F-81C0-6BAEC5940465}" srcOrd="0" destOrd="0" presId="urn:microsoft.com/office/officeart/2005/8/layout/vList5"/>
    <dgm:cxn modelId="{91D04124-EF30-4516-AB4E-CFC63106870D}" type="presOf" srcId="{0A2EE4C9-3978-46E0-87B2-A2BD5E42EBFF}" destId="{50261875-66AD-49E4-A775-D5ED71694CBA}" srcOrd="0" destOrd="0" presId="urn:microsoft.com/office/officeart/2005/8/layout/vList5"/>
    <dgm:cxn modelId="{C4433F49-5749-4519-B96F-CFB79E830423}" srcId="{8D6502C0-9F8A-4423-92D9-AB2F185C1E41}" destId="{AF5832DF-40A2-4E2B-86C1-6857EDE06668}" srcOrd="8" destOrd="0" parTransId="{B0268BA2-BF06-4D49-BB46-D35745E9B852}" sibTransId="{B831799B-9AAC-4C8A-BDED-5E06A1E70FDC}"/>
    <dgm:cxn modelId="{C0F0C4E0-7B50-4E5F-A774-2E2C7AA52D35}" srcId="{C8AB323F-6C8D-43C8-B605-3F09B93EF985}" destId="{32C8CC83-3142-4C13-B50A-4ECCC3F19DB0}" srcOrd="0" destOrd="0" parTransId="{F3431853-B63F-44F4-8279-72D86876B9F3}" sibTransId="{89AD5B67-DC51-4892-B827-513E071A0407}"/>
    <dgm:cxn modelId="{238E2F54-8EBF-4726-A82C-3C48D7E34DA1}" type="presOf" srcId="{708BB7CF-434D-4862-8C44-F63F57D0BF74}" destId="{DAF527DD-9D26-453F-BCAF-B7822BD0685E}" srcOrd="0" destOrd="0" presId="urn:microsoft.com/office/officeart/2005/8/layout/vList5"/>
    <dgm:cxn modelId="{5CD34C2E-809A-4167-90A2-233A9FF02D57}" type="presOf" srcId="{B823EB12-6EB4-4E94-B503-0711832C2374}" destId="{143B9B29-41A1-44E3-8DDF-C35B4BC9E3D6}" srcOrd="0" destOrd="0" presId="urn:microsoft.com/office/officeart/2005/8/layout/vList5"/>
    <dgm:cxn modelId="{8DF261D4-B9A9-4B7C-908A-1A682E454A4E}" srcId="{BE289655-7B3B-4C56-9EB0-C19AA753F469}" destId="{D3BB948A-0567-4873-A154-33BFEC461A8D}" srcOrd="0" destOrd="0" parTransId="{96D91476-6480-4934-8CC1-8F88D41C700A}" sibTransId="{C47EB75F-5531-42E8-A85B-63CFC7750946}"/>
    <dgm:cxn modelId="{E4ABA570-CBEC-4704-91F3-D10D7ECFEC81}" srcId="{8D6502C0-9F8A-4423-92D9-AB2F185C1E41}" destId="{80D196F1-02B2-4019-9FB3-6E264B72A9CC}" srcOrd="6" destOrd="0" parTransId="{3F15D96A-0D61-4FFC-B8AE-59CC5DBD75D4}" sibTransId="{BAE28A5B-E815-4D82-819D-26CE87CDFD17}"/>
    <dgm:cxn modelId="{7E1FE05E-69F5-4D27-B472-014D050118A3}" type="presOf" srcId="{7DD4F3FD-C2B1-445C-8F2A-7F97C25E763F}" destId="{3D36B559-6932-4242-AEA0-0EAAD1E02B03}" srcOrd="0" destOrd="0" presId="urn:microsoft.com/office/officeart/2005/8/layout/vList5"/>
    <dgm:cxn modelId="{9E9816ED-A910-4D39-B6B4-A94ECE1561CC}" srcId="{8D6502C0-9F8A-4423-92D9-AB2F185C1E41}" destId="{DDF3E830-BD79-492C-9710-AC2F3720D48A}" srcOrd="2" destOrd="0" parTransId="{DEBE0200-9685-4696-82C4-5FE808D63ECA}" sibTransId="{B472E3C7-47F9-4BC2-8C47-798D1D961CEC}"/>
    <dgm:cxn modelId="{7A9B5EF6-EB96-4FB4-9605-743321A931CB}" type="presOf" srcId="{F4D2EAF1-F107-4FF5-9B99-BE11F2615F89}" destId="{FBCF3AD4-2C26-4AC8-9BC4-B13A5A1AA900}" srcOrd="0" destOrd="0" presId="urn:microsoft.com/office/officeart/2005/8/layout/vList5"/>
    <dgm:cxn modelId="{73EDD976-003F-4DC5-BFB0-93E5624D3ABC}" srcId="{8D6502C0-9F8A-4423-92D9-AB2F185C1E41}" destId="{BE289655-7B3B-4C56-9EB0-C19AA753F469}" srcOrd="3" destOrd="0" parTransId="{F286811D-075D-4051-81D1-9B468D374AF3}" sibTransId="{5C86C120-AA3B-4115-AAF4-89C223C28AA7}"/>
    <dgm:cxn modelId="{11227D14-2C9E-465E-A0AC-A0A90C6B10CB}" srcId="{AF5832DF-40A2-4E2B-86C1-6857EDE06668}" destId="{5F2FD057-2E4F-434F-B317-510ACA376857}" srcOrd="0" destOrd="0" parTransId="{CFF993C0-5B7A-4FBF-B38D-1CD5209D1103}" sibTransId="{C5084E89-1E64-49CF-8C93-BEF59A159D80}"/>
    <dgm:cxn modelId="{B901C34D-B9AC-44E9-BF8A-6B81AAEC24AF}" srcId="{7DD4F3FD-C2B1-445C-8F2A-7F97C25E763F}" destId="{F4D2EAF1-F107-4FF5-9B99-BE11F2615F89}" srcOrd="0" destOrd="0" parTransId="{E95A0E42-69E5-4446-92AD-5402917754FA}" sibTransId="{4CC56D0F-0C67-46CE-B4D5-F3D3C7B6F00E}"/>
    <dgm:cxn modelId="{FD0D5C26-D7B7-483C-8929-E32B361C175B}" srcId="{8D6502C0-9F8A-4423-92D9-AB2F185C1E41}" destId="{B370B414-4949-474B-A1F8-9C96C77E6192}" srcOrd="5" destOrd="0" parTransId="{F3A283AE-C795-472F-974C-DFAF558A46BE}" sibTransId="{FD84CC86-1359-4AD7-9940-BFC5D7DAA119}"/>
    <dgm:cxn modelId="{2DA7BA11-5561-47DF-AE4B-39E5FF5979EB}" srcId="{8D6502C0-9F8A-4423-92D9-AB2F185C1E41}" destId="{7DD4F3FD-C2B1-445C-8F2A-7F97C25E763F}" srcOrd="10" destOrd="0" parTransId="{48ECF17F-E4B8-4F75-B48D-B1CBA8D36015}" sibTransId="{1C3545E9-819B-421C-B46D-E738A0BFB01C}"/>
    <dgm:cxn modelId="{5CF82F6E-AB84-47C2-ACDA-6AAEAB8CFD26}" type="presOf" srcId="{BE289655-7B3B-4C56-9EB0-C19AA753F469}" destId="{8707D797-00EF-4812-AE86-180760642FCF}" srcOrd="0" destOrd="0" presId="urn:microsoft.com/office/officeart/2005/8/layout/vList5"/>
    <dgm:cxn modelId="{44D131DD-BD1E-4509-ABF1-05F67EF8BFD5}" type="presOf" srcId="{A77F0DA2-32B2-425A-BDF5-A11D2F11C86B}" destId="{F6B0782D-E228-4D15-AFE2-40933C3FDBAD}" srcOrd="0" destOrd="0" presId="urn:microsoft.com/office/officeart/2005/8/layout/vList5"/>
    <dgm:cxn modelId="{A737DCDF-27B5-4DB2-8C10-C597410EC2E2}" type="presOf" srcId="{82C838C9-18BF-4580-B2E8-065E937CAA8A}" destId="{DDF1B866-0EFC-49B3-9ABD-B1704D2E8F0E}" srcOrd="0" destOrd="0" presId="urn:microsoft.com/office/officeart/2005/8/layout/vList5"/>
    <dgm:cxn modelId="{F0B7E37C-17B6-429E-8FF8-93566E03B519}" srcId="{B823EB12-6EB4-4E94-B503-0711832C2374}" destId="{B7EA3BF2-1456-4B40-A5AF-DFD5FB6B4197}" srcOrd="0" destOrd="0" parTransId="{B9176712-EE93-453A-AB84-538FDB0B035E}" sibTransId="{A4731ED7-D939-477D-8DC1-F334630BDEE9}"/>
    <dgm:cxn modelId="{EC133635-1B98-4EB0-B4B3-33AFB46AA539}" type="presOf" srcId="{78CF2CD5-636E-478E-A857-E513E9E62C12}" destId="{23E928BE-4179-426F-AB00-7A5B6523B863}" srcOrd="0" destOrd="0" presId="urn:microsoft.com/office/officeart/2005/8/layout/vList5"/>
    <dgm:cxn modelId="{335F6ADF-BE28-45E1-9343-ADF005B52F3F}" type="presParOf" srcId="{CA84D77E-84BD-4A6C-9B30-0B3EC9547014}" destId="{DDF8C42C-7C9F-48F6-8B57-132E8ACDB4AF}" srcOrd="0" destOrd="0" presId="urn:microsoft.com/office/officeart/2005/8/layout/vList5"/>
    <dgm:cxn modelId="{82939102-2286-4C3E-A2A7-AAA6653FF748}" type="presParOf" srcId="{DDF8C42C-7C9F-48F6-8B57-132E8ACDB4AF}" destId="{DAF527DD-9D26-453F-BCAF-B7822BD0685E}" srcOrd="0" destOrd="0" presId="urn:microsoft.com/office/officeart/2005/8/layout/vList5"/>
    <dgm:cxn modelId="{B5E8F03A-53E3-4A4E-BF4F-2249AA472400}" type="presParOf" srcId="{DDF8C42C-7C9F-48F6-8B57-132E8ACDB4AF}" destId="{0F561FC1-14DC-49BC-BD51-127F638E7BC9}" srcOrd="1" destOrd="0" presId="urn:microsoft.com/office/officeart/2005/8/layout/vList5"/>
    <dgm:cxn modelId="{679215C3-F537-47BF-8A53-6C530D11DE5D}" type="presParOf" srcId="{CA84D77E-84BD-4A6C-9B30-0B3EC9547014}" destId="{3229CAEE-782F-40A6-9EF1-C1F33FEB0F08}" srcOrd="1" destOrd="0" presId="urn:microsoft.com/office/officeart/2005/8/layout/vList5"/>
    <dgm:cxn modelId="{FB844CB5-ADA5-4B20-91A9-1B7DC8503C60}" type="presParOf" srcId="{CA84D77E-84BD-4A6C-9B30-0B3EC9547014}" destId="{D3785BB6-9A7C-4E96-9211-B68F6FF1FB0F}" srcOrd="2" destOrd="0" presId="urn:microsoft.com/office/officeart/2005/8/layout/vList5"/>
    <dgm:cxn modelId="{33C2E19A-E523-41EE-BD45-C0BB04913D5C}" type="presParOf" srcId="{D3785BB6-9A7C-4E96-9211-B68F6FF1FB0F}" destId="{74B2338F-5252-4EAC-9411-D95BCBA828B6}" srcOrd="0" destOrd="0" presId="urn:microsoft.com/office/officeart/2005/8/layout/vList5"/>
    <dgm:cxn modelId="{5761CFD7-6B26-4234-BDA6-FB44C5E37CE3}" type="presParOf" srcId="{D3785BB6-9A7C-4E96-9211-B68F6FF1FB0F}" destId="{DDF1B866-0EFC-49B3-9ABD-B1704D2E8F0E}" srcOrd="1" destOrd="0" presId="urn:microsoft.com/office/officeart/2005/8/layout/vList5"/>
    <dgm:cxn modelId="{9291F339-3C77-4620-A994-86FBF88D3C10}" type="presParOf" srcId="{CA84D77E-84BD-4A6C-9B30-0B3EC9547014}" destId="{E681278E-67F6-409C-BCD9-2453B934E2BF}" srcOrd="3" destOrd="0" presId="urn:microsoft.com/office/officeart/2005/8/layout/vList5"/>
    <dgm:cxn modelId="{5EADF96F-8294-46F6-B88C-5F74DA180DEB}" type="presParOf" srcId="{CA84D77E-84BD-4A6C-9B30-0B3EC9547014}" destId="{6F028A76-90A6-465C-B1C2-75F887EB29E8}" srcOrd="4" destOrd="0" presId="urn:microsoft.com/office/officeart/2005/8/layout/vList5"/>
    <dgm:cxn modelId="{959F0A4A-FE6B-42C8-9AA4-36DAB1C03EDA}" type="presParOf" srcId="{6F028A76-90A6-465C-B1C2-75F887EB29E8}" destId="{4E887D84-1C38-4438-8144-29F9EA5A7C73}" srcOrd="0" destOrd="0" presId="urn:microsoft.com/office/officeart/2005/8/layout/vList5"/>
    <dgm:cxn modelId="{0E22372A-9641-4323-B980-A758D65B2C8C}" type="presParOf" srcId="{6F028A76-90A6-465C-B1C2-75F887EB29E8}" destId="{F6B0782D-E228-4D15-AFE2-40933C3FDBAD}" srcOrd="1" destOrd="0" presId="urn:microsoft.com/office/officeart/2005/8/layout/vList5"/>
    <dgm:cxn modelId="{F7E7924C-CADA-4F89-B40D-AAA792C330AC}" type="presParOf" srcId="{CA84D77E-84BD-4A6C-9B30-0B3EC9547014}" destId="{0B7F06EE-4724-4585-B767-885ADB2FDD15}" srcOrd="5" destOrd="0" presId="urn:microsoft.com/office/officeart/2005/8/layout/vList5"/>
    <dgm:cxn modelId="{0C95CC96-7A91-4818-A2D2-E079FDE94BD3}" type="presParOf" srcId="{CA84D77E-84BD-4A6C-9B30-0B3EC9547014}" destId="{F638BA4F-76E6-4730-9F43-A2B865FED13C}" srcOrd="6" destOrd="0" presId="urn:microsoft.com/office/officeart/2005/8/layout/vList5"/>
    <dgm:cxn modelId="{FFBA2290-B6F0-41D0-A269-C4838704EE2D}" type="presParOf" srcId="{F638BA4F-76E6-4730-9F43-A2B865FED13C}" destId="{8707D797-00EF-4812-AE86-180760642FCF}" srcOrd="0" destOrd="0" presId="urn:microsoft.com/office/officeart/2005/8/layout/vList5"/>
    <dgm:cxn modelId="{2E270F7D-06BE-4842-B81D-965B80AFFAA3}" type="presParOf" srcId="{F638BA4F-76E6-4730-9F43-A2B865FED13C}" destId="{B9A860DC-5F2B-4003-BF6A-A1BE99CE362F}" srcOrd="1" destOrd="0" presId="urn:microsoft.com/office/officeart/2005/8/layout/vList5"/>
    <dgm:cxn modelId="{2E57CE11-994A-4376-8315-FD2333DC7A16}" type="presParOf" srcId="{CA84D77E-84BD-4A6C-9B30-0B3EC9547014}" destId="{C6493FE4-75DF-4297-996A-8D1D1F369BD0}" srcOrd="7" destOrd="0" presId="urn:microsoft.com/office/officeart/2005/8/layout/vList5"/>
    <dgm:cxn modelId="{DB264D5A-F1E3-4829-8860-A5FF6F1D2438}" type="presParOf" srcId="{CA84D77E-84BD-4A6C-9B30-0B3EC9547014}" destId="{1273BA10-3CDD-47C2-BA80-706C30EBA8CC}" srcOrd="8" destOrd="0" presId="urn:microsoft.com/office/officeart/2005/8/layout/vList5"/>
    <dgm:cxn modelId="{20651638-F89E-40BD-9A10-FE1A36E0D08E}" type="presParOf" srcId="{1273BA10-3CDD-47C2-BA80-706C30EBA8CC}" destId="{143B9B29-41A1-44E3-8DDF-C35B4BC9E3D6}" srcOrd="0" destOrd="0" presId="urn:microsoft.com/office/officeart/2005/8/layout/vList5"/>
    <dgm:cxn modelId="{B3ECDDD0-4E63-4420-8E41-174D38ADD0EF}" type="presParOf" srcId="{1273BA10-3CDD-47C2-BA80-706C30EBA8CC}" destId="{1CF65F13-79D2-4409-8B95-B9BF46B0E5AD}" srcOrd="1" destOrd="0" presId="urn:microsoft.com/office/officeart/2005/8/layout/vList5"/>
    <dgm:cxn modelId="{1D3A27F8-0299-4D5F-B5CF-F8E3A99F3231}" type="presParOf" srcId="{CA84D77E-84BD-4A6C-9B30-0B3EC9547014}" destId="{1E7A4452-869D-48D2-A32B-CC4C585122CE}" srcOrd="9" destOrd="0" presId="urn:microsoft.com/office/officeart/2005/8/layout/vList5"/>
    <dgm:cxn modelId="{F6C8A189-FC5F-4379-9827-A7546A88F1C3}" type="presParOf" srcId="{CA84D77E-84BD-4A6C-9B30-0B3EC9547014}" destId="{D882F3DA-D35D-492B-A965-EEBBE772EFB9}" srcOrd="10" destOrd="0" presId="urn:microsoft.com/office/officeart/2005/8/layout/vList5"/>
    <dgm:cxn modelId="{13FD0FD9-9FCC-47D6-9075-892D22E3DE34}" type="presParOf" srcId="{D882F3DA-D35D-492B-A965-EEBBE772EFB9}" destId="{B96034A2-76EB-4BA1-B720-2428940422F5}" srcOrd="0" destOrd="0" presId="urn:microsoft.com/office/officeart/2005/8/layout/vList5"/>
    <dgm:cxn modelId="{7CD6090B-2213-4D91-AE15-4E1662CAA018}" type="presParOf" srcId="{D882F3DA-D35D-492B-A965-EEBBE772EFB9}" destId="{94B98AAC-6843-451F-81C0-6BAEC5940465}" srcOrd="1" destOrd="0" presId="urn:microsoft.com/office/officeart/2005/8/layout/vList5"/>
    <dgm:cxn modelId="{585698BB-402E-4115-9E64-C7BC0E44B8C8}" type="presParOf" srcId="{CA84D77E-84BD-4A6C-9B30-0B3EC9547014}" destId="{BE129489-79AE-42E5-A0AC-38E29BBCBE07}" srcOrd="11" destOrd="0" presId="urn:microsoft.com/office/officeart/2005/8/layout/vList5"/>
    <dgm:cxn modelId="{C00A0D0F-1FBE-4C7B-BAAA-25FA0D81F52E}" type="presParOf" srcId="{CA84D77E-84BD-4A6C-9B30-0B3EC9547014}" destId="{CC413C55-F68D-4FD1-B4F9-619C6369821F}" srcOrd="12" destOrd="0" presId="urn:microsoft.com/office/officeart/2005/8/layout/vList5"/>
    <dgm:cxn modelId="{BE43AB29-30EA-4973-BC8A-C8D4F541CA79}" type="presParOf" srcId="{CC413C55-F68D-4FD1-B4F9-619C6369821F}" destId="{22E07607-0B1D-4CD9-896F-1BC2817CC3D2}" srcOrd="0" destOrd="0" presId="urn:microsoft.com/office/officeart/2005/8/layout/vList5"/>
    <dgm:cxn modelId="{36083AAD-5451-40BB-8732-DED20FD8B06B}" type="presParOf" srcId="{CC413C55-F68D-4FD1-B4F9-619C6369821F}" destId="{23E928BE-4179-426F-AB00-7A5B6523B863}" srcOrd="1" destOrd="0" presId="urn:microsoft.com/office/officeart/2005/8/layout/vList5"/>
    <dgm:cxn modelId="{8119F38F-2C4F-4BE2-BDDF-DDD8F66922A2}" type="presParOf" srcId="{CA84D77E-84BD-4A6C-9B30-0B3EC9547014}" destId="{DECA3B8D-64C9-4364-8983-4DA7181BECC2}" srcOrd="13" destOrd="0" presId="urn:microsoft.com/office/officeart/2005/8/layout/vList5"/>
    <dgm:cxn modelId="{30DF041E-39C7-49DA-A6C6-3B25A83AFF4C}" type="presParOf" srcId="{CA84D77E-84BD-4A6C-9B30-0B3EC9547014}" destId="{4CE9F149-1321-4564-AA90-5E372870F915}" srcOrd="14" destOrd="0" presId="urn:microsoft.com/office/officeart/2005/8/layout/vList5"/>
    <dgm:cxn modelId="{883A7671-8CBF-4016-96FE-449360AAA0A8}" type="presParOf" srcId="{4CE9F149-1321-4564-AA90-5E372870F915}" destId="{0EAB606E-9473-471D-BA4E-F89797D1DBB3}" srcOrd="0" destOrd="0" presId="urn:microsoft.com/office/officeart/2005/8/layout/vList5"/>
    <dgm:cxn modelId="{D3BC23A0-7075-4177-9827-939A0F09F11B}" type="presParOf" srcId="{4CE9F149-1321-4564-AA90-5E372870F915}" destId="{48B98EAE-8527-4C1C-9C61-CBA832D35187}" srcOrd="1" destOrd="0" presId="urn:microsoft.com/office/officeart/2005/8/layout/vList5"/>
    <dgm:cxn modelId="{C73C78FA-7576-4CBE-BFF4-1A83D1B33034}" type="presParOf" srcId="{CA84D77E-84BD-4A6C-9B30-0B3EC9547014}" destId="{2FEBF13E-1B18-4782-9BD2-04AC1DF8F446}" srcOrd="15" destOrd="0" presId="urn:microsoft.com/office/officeart/2005/8/layout/vList5"/>
    <dgm:cxn modelId="{1245F92E-032A-41AD-8939-3F7BAEDAB40D}" type="presParOf" srcId="{CA84D77E-84BD-4A6C-9B30-0B3EC9547014}" destId="{12600F1D-7CB1-4260-B678-B2C0E3763122}" srcOrd="16" destOrd="0" presId="urn:microsoft.com/office/officeart/2005/8/layout/vList5"/>
    <dgm:cxn modelId="{9B514168-62AF-4520-81BC-8212F76FBABC}" type="presParOf" srcId="{12600F1D-7CB1-4260-B678-B2C0E3763122}" destId="{7BEE607C-8848-4A36-8145-7F44450320B2}" srcOrd="0" destOrd="0" presId="urn:microsoft.com/office/officeart/2005/8/layout/vList5"/>
    <dgm:cxn modelId="{C99E8D06-6838-485D-A65A-FFD57EC1EDD8}" type="presParOf" srcId="{12600F1D-7CB1-4260-B678-B2C0E3763122}" destId="{1C8FC276-030A-4B99-8E8C-B9BB9FD34498}" srcOrd="1" destOrd="0" presId="urn:microsoft.com/office/officeart/2005/8/layout/vList5"/>
    <dgm:cxn modelId="{C7D039D3-3D27-4A24-B5E4-4C0CFE84EC4C}" type="presParOf" srcId="{CA84D77E-84BD-4A6C-9B30-0B3EC9547014}" destId="{54BBB44A-CD2F-4764-BE19-4493BC414372}" srcOrd="17" destOrd="0" presId="urn:microsoft.com/office/officeart/2005/8/layout/vList5"/>
    <dgm:cxn modelId="{E8128755-B294-4DF7-B195-7A00184CD485}" type="presParOf" srcId="{CA84D77E-84BD-4A6C-9B30-0B3EC9547014}" destId="{4A2CC9E2-29D8-4B52-B9AA-6F3E97D72694}" srcOrd="18" destOrd="0" presId="urn:microsoft.com/office/officeart/2005/8/layout/vList5"/>
    <dgm:cxn modelId="{C5111C47-6A59-4737-9D28-40D1987C22FF}" type="presParOf" srcId="{4A2CC9E2-29D8-4B52-B9AA-6F3E97D72694}" destId="{50261875-66AD-49E4-A775-D5ED71694CBA}" srcOrd="0" destOrd="0" presId="urn:microsoft.com/office/officeart/2005/8/layout/vList5"/>
    <dgm:cxn modelId="{BAB0CEB7-F2AC-452D-997D-E67B77EEFFB8}" type="presParOf" srcId="{4A2CC9E2-29D8-4B52-B9AA-6F3E97D72694}" destId="{17E62636-6BB8-4435-AFAF-1EAFA15283D4}" srcOrd="1" destOrd="0" presId="urn:microsoft.com/office/officeart/2005/8/layout/vList5"/>
    <dgm:cxn modelId="{9D7401F5-4A98-42C3-B314-0E9184B16574}" type="presParOf" srcId="{CA84D77E-84BD-4A6C-9B30-0B3EC9547014}" destId="{7603001F-F498-4082-81E0-04BBF4C0AE47}" srcOrd="19" destOrd="0" presId="urn:microsoft.com/office/officeart/2005/8/layout/vList5"/>
    <dgm:cxn modelId="{8D29F7F0-4F52-43D3-8ABD-FBB0D1660531}" type="presParOf" srcId="{CA84D77E-84BD-4A6C-9B30-0B3EC9547014}" destId="{670E009B-2052-4546-A6AF-C6D18936C39E}" srcOrd="20" destOrd="0" presId="urn:microsoft.com/office/officeart/2005/8/layout/vList5"/>
    <dgm:cxn modelId="{8ED4E85C-6F2E-459D-B895-9FDE7236FCA7}" type="presParOf" srcId="{670E009B-2052-4546-A6AF-C6D18936C39E}" destId="{3D36B559-6932-4242-AEA0-0EAAD1E02B03}" srcOrd="0" destOrd="0" presId="urn:microsoft.com/office/officeart/2005/8/layout/vList5"/>
    <dgm:cxn modelId="{1C7697B5-29CB-4C4B-B0B7-6AD92A12AC6F}" type="presParOf" srcId="{670E009B-2052-4546-A6AF-C6D18936C39E}" destId="{FBCF3AD4-2C26-4AC8-9BC4-B13A5A1AA900}"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D6502C0-9F8A-4423-92D9-AB2F185C1E4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708BB7CF-434D-4862-8C44-F63F57D0BF74}">
      <dgm:prSet/>
      <dgm:spPr/>
      <dgm:t>
        <a:bodyPr/>
        <a:lstStyle/>
        <a:p>
          <a:pPr rtl="0"/>
          <a:r>
            <a:rPr lang="en-US" b="0" dirty="0" smtClean="0">
              <a:solidFill>
                <a:schemeClr val="bg1">
                  <a:lumMod val="75000"/>
                </a:schemeClr>
              </a:solidFill>
            </a:rPr>
            <a:t>December 2, 2005</a:t>
          </a:r>
          <a:endParaRPr lang="en-US" dirty="0">
            <a:solidFill>
              <a:schemeClr val="bg1">
                <a:lumMod val="75000"/>
              </a:schemeClr>
            </a:solidFill>
          </a:endParaRPr>
        </a:p>
      </dgm:t>
    </dgm:pt>
    <dgm:pt modelId="{140D0850-1C34-4934-9CBF-F9F2E6AD9D80}" type="parTrans" cxnId="{D535A4A6-6ED9-403A-8F7A-5FAF2032024D}">
      <dgm:prSet/>
      <dgm:spPr/>
      <dgm:t>
        <a:bodyPr/>
        <a:lstStyle/>
        <a:p>
          <a:endParaRPr lang="en-US"/>
        </a:p>
      </dgm:t>
    </dgm:pt>
    <dgm:pt modelId="{AF84FAB1-CCCC-41CC-AFB7-2B170CC57BF1}" type="sibTrans" cxnId="{D535A4A6-6ED9-403A-8F7A-5FAF2032024D}">
      <dgm:prSet/>
      <dgm:spPr/>
      <dgm:t>
        <a:bodyPr/>
        <a:lstStyle/>
        <a:p>
          <a:endParaRPr lang="en-US"/>
        </a:p>
      </dgm:t>
    </dgm:pt>
    <dgm:pt modelId="{F167FEEF-A757-41D9-AB7F-C950DBA05245}">
      <dgm:prSet/>
      <dgm:spPr/>
      <dgm:t>
        <a:bodyPr/>
        <a:lstStyle/>
        <a:p>
          <a:pPr rtl="0"/>
          <a:r>
            <a:rPr lang="en-US" b="0" smtClean="0">
              <a:solidFill>
                <a:schemeClr val="bg1">
                  <a:lumMod val="75000"/>
                </a:schemeClr>
              </a:solidFill>
            </a:rPr>
            <a:t>First-Ever OVAL Compatibility Awards Ceremony</a:t>
          </a:r>
          <a:endParaRPr lang="en-US">
            <a:solidFill>
              <a:schemeClr val="bg1">
                <a:lumMod val="75000"/>
              </a:schemeClr>
            </a:solidFill>
          </a:endParaRPr>
        </a:p>
      </dgm:t>
    </dgm:pt>
    <dgm:pt modelId="{AAD4A2F2-FFBF-406B-9657-1180905F3432}" type="parTrans" cxnId="{DB8FB9DF-7B1B-4F8D-A822-FCBD92427814}">
      <dgm:prSet/>
      <dgm:spPr/>
      <dgm:t>
        <a:bodyPr/>
        <a:lstStyle/>
        <a:p>
          <a:endParaRPr lang="en-US"/>
        </a:p>
      </dgm:t>
    </dgm:pt>
    <dgm:pt modelId="{185ECCD8-D2EE-4E60-9873-0FF47FC7939B}" type="sibTrans" cxnId="{DB8FB9DF-7B1B-4F8D-A822-FCBD92427814}">
      <dgm:prSet/>
      <dgm:spPr/>
      <dgm:t>
        <a:bodyPr/>
        <a:lstStyle/>
        <a:p>
          <a:endParaRPr lang="en-US"/>
        </a:p>
      </dgm:t>
    </dgm:pt>
    <dgm:pt modelId="{6AD1E15F-6B9D-432A-995D-432741309870}">
      <dgm:prSet/>
      <dgm:spPr/>
      <dgm:t>
        <a:bodyPr/>
        <a:lstStyle/>
        <a:p>
          <a:pPr rtl="0"/>
          <a:r>
            <a:rPr lang="en-US" b="0" dirty="0" smtClean="0">
              <a:solidFill>
                <a:schemeClr val="bg1">
                  <a:lumMod val="75000"/>
                </a:schemeClr>
              </a:solidFill>
            </a:rPr>
            <a:t>May 2006</a:t>
          </a:r>
          <a:endParaRPr lang="en-US" dirty="0">
            <a:solidFill>
              <a:schemeClr val="bg1">
                <a:lumMod val="75000"/>
              </a:schemeClr>
            </a:solidFill>
          </a:endParaRPr>
        </a:p>
      </dgm:t>
    </dgm:pt>
    <dgm:pt modelId="{B6F50A6B-051B-4C12-9981-E56B20E6D5B4}" type="parTrans" cxnId="{50A78BAE-E33E-4105-B50E-BDB5FF5A1131}">
      <dgm:prSet/>
      <dgm:spPr/>
      <dgm:t>
        <a:bodyPr/>
        <a:lstStyle/>
        <a:p>
          <a:endParaRPr lang="en-US"/>
        </a:p>
      </dgm:t>
    </dgm:pt>
    <dgm:pt modelId="{B716BC29-B674-4985-8B27-E1DA7EE367A9}" type="sibTrans" cxnId="{50A78BAE-E33E-4105-B50E-BDB5FF5A1131}">
      <dgm:prSet/>
      <dgm:spPr/>
      <dgm:t>
        <a:bodyPr/>
        <a:lstStyle/>
        <a:p>
          <a:endParaRPr lang="en-US"/>
        </a:p>
      </dgm:t>
    </dgm:pt>
    <dgm:pt modelId="{82C838C9-18BF-4580-B2E8-065E937CAA8A}">
      <dgm:prSet/>
      <dgm:spPr/>
      <dgm:t>
        <a:bodyPr/>
        <a:lstStyle/>
        <a:p>
          <a:pPr rtl="0"/>
          <a:r>
            <a:rPr lang="en-US" b="0" dirty="0" smtClean="0">
              <a:solidFill>
                <a:schemeClr val="bg1">
                  <a:lumMod val="75000"/>
                </a:schemeClr>
              </a:solidFill>
            </a:rPr>
            <a:t>Red Hat Repository - First External Repository</a:t>
          </a:r>
          <a:endParaRPr lang="en-US" dirty="0">
            <a:solidFill>
              <a:schemeClr val="bg1">
                <a:lumMod val="75000"/>
              </a:schemeClr>
            </a:solidFill>
          </a:endParaRPr>
        </a:p>
      </dgm:t>
    </dgm:pt>
    <dgm:pt modelId="{EE616F0F-B255-4531-88A0-F2D87EAF0A45}" type="parTrans" cxnId="{2F7629F9-C1E0-4EF6-99F9-0F816AE4F919}">
      <dgm:prSet/>
      <dgm:spPr/>
      <dgm:t>
        <a:bodyPr/>
        <a:lstStyle/>
        <a:p>
          <a:endParaRPr lang="en-US"/>
        </a:p>
      </dgm:t>
    </dgm:pt>
    <dgm:pt modelId="{4DF7F442-2279-4350-9CB6-D7D1FCC1FBBF}" type="sibTrans" cxnId="{2F7629F9-C1E0-4EF6-99F9-0F816AE4F919}">
      <dgm:prSet/>
      <dgm:spPr/>
      <dgm:t>
        <a:bodyPr/>
        <a:lstStyle/>
        <a:p>
          <a:endParaRPr lang="en-US"/>
        </a:p>
      </dgm:t>
    </dgm:pt>
    <dgm:pt modelId="{DDF3E830-BD79-492C-9710-AC2F3720D48A}">
      <dgm:prSet/>
      <dgm:spPr/>
      <dgm:t>
        <a:bodyPr/>
        <a:lstStyle/>
        <a:p>
          <a:pPr rtl="0"/>
          <a:r>
            <a:rPr lang="en-US" b="0" smtClean="0">
              <a:solidFill>
                <a:schemeClr val="bg1">
                  <a:lumMod val="75000"/>
                </a:schemeClr>
              </a:solidFill>
            </a:rPr>
            <a:t>June 16, 2006</a:t>
          </a:r>
          <a:endParaRPr lang="en-US">
            <a:solidFill>
              <a:schemeClr val="bg1">
                <a:lumMod val="75000"/>
              </a:schemeClr>
            </a:solidFill>
          </a:endParaRPr>
        </a:p>
      </dgm:t>
    </dgm:pt>
    <dgm:pt modelId="{DEBE0200-9685-4696-82C4-5FE808D63ECA}" type="parTrans" cxnId="{9E9816ED-A910-4D39-B6B4-A94ECE1561CC}">
      <dgm:prSet/>
      <dgm:spPr/>
      <dgm:t>
        <a:bodyPr/>
        <a:lstStyle/>
        <a:p>
          <a:endParaRPr lang="en-US"/>
        </a:p>
      </dgm:t>
    </dgm:pt>
    <dgm:pt modelId="{B472E3C7-47F9-4BC2-8C47-798D1D961CEC}" type="sibTrans" cxnId="{9E9816ED-A910-4D39-B6B4-A94ECE1561CC}">
      <dgm:prSet/>
      <dgm:spPr/>
      <dgm:t>
        <a:bodyPr/>
        <a:lstStyle/>
        <a:p>
          <a:endParaRPr lang="en-US"/>
        </a:p>
      </dgm:t>
    </dgm:pt>
    <dgm:pt modelId="{A77F0DA2-32B2-425A-BDF5-A11D2F11C86B}">
      <dgm:prSet/>
      <dgm:spPr/>
      <dgm:t>
        <a:bodyPr/>
        <a:lstStyle/>
        <a:p>
          <a:pPr rtl="0"/>
          <a:r>
            <a:rPr lang="en-US" b="0" smtClean="0">
              <a:solidFill>
                <a:schemeClr val="bg1">
                  <a:lumMod val="75000"/>
                </a:schemeClr>
              </a:solidFill>
            </a:rPr>
            <a:t>Version 5</a:t>
          </a:r>
          <a:endParaRPr lang="en-US">
            <a:solidFill>
              <a:schemeClr val="bg1">
                <a:lumMod val="75000"/>
              </a:schemeClr>
            </a:solidFill>
          </a:endParaRPr>
        </a:p>
      </dgm:t>
    </dgm:pt>
    <dgm:pt modelId="{B24E8CC3-1E9F-4D5C-BE52-016B9ED56460}" type="parTrans" cxnId="{3B1D5DA6-2328-4E60-AD8A-69A843822ABE}">
      <dgm:prSet/>
      <dgm:spPr/>
      <dgm:t>
        <a:bodyPr/>
        <a:lstStyle/>
        <a:p>
          <a:endParaRPr lang="en-US"/>
        </a:p>
      </dgm:t>
    </dgm:pt>
    <dgm:pt modelId="{890DE500-30E6-4A1D-B326-5082B379BF67}" type="sibTrans" cxnId="{3B1D5DA6-2328-4E60-AD8A-69A843822ABE}">
      <dgm:prSet/>
      <dgm:spPr/>
      <dgm:t>
        <a:bodyPr/>
        <a:lstStyle/>
        <a:p>
          <a:endParaRPr lang="en-US"/>
        </a:p>
      </dgm:t>
    </dgm:pt>
    <dgm:pt modelId="{BE289655-7B3B-4C56-9EB0-C19AA753F469}">
      <dgm:prSet/>
      <dgm:spPr/>
      <dgm:t>
        <a:bodyPr/>
        <a:lstStyle/>
        <a:p>
          <a:pPr rtl="0"/>
          <a:r>
            <a:rPr lang="en-US" b="0" smtClean="0">
              <a:solidFill>
                <a:schemeClr val="bg1">
                  <a:lumMod val="75000"/>
                </a:schemeClr>
              </a:solidFill>
            </a:rPr>
            <a:t>July 2006</a:t>
          </a:r>
          <a:endParaRPr lang="en-US">
            <a:solidFill>
              <a:schemeClr val="bg1">
                <a:lumMod val="75000"/>
              </a:schemeClr>
            </a:solidFill>
          </a:endParaRPr>
        </a:p>
      </dgm:t>
    </dgm:pt>
    <dgm:pt modelId="{F286811D-075D-4051-81D1-9B468D374AF3}" type="parTrans" cxnId="{73EDD976-003F-4DC5-BFB0-93E5624D3ABC}">
      <dgm:prSet/>
      <dgm:spPr/>
      <dgm:t>
        <a:bodyPr/>
        <a:lstStyle/>
        <a:p>
          <a:endParaRPr lang="en-US"/>
        </a:p>
      </dgm:t>
    </dgm:pt>
    <dgm:pt modelId="{5C86C120-AA3B-4115-AAF4-89C223C28AA7}" type="sibTrans" cxnId="{73EDD976-003F-4DC5-BFB0-93E5624D3ABC}">
      <dgm:prSet/>
      <dgm:spPr/>
      <dgm:t>
        <a:bodyPr/>
        <a:lstStyle/>
        <a:p>
          <a:endParaRPr lang="en-US"/>
        </a:p>
      </dgm:t>
    </dgm:pt>
    <dgm:pt modelId="{D3BB948A-0567-4873-A154-33BFEC461A8D}">
      <dgm:prSet/>
      <dgm:spPr/>
      <dgm:t>
        <a:bodyPr/>
        <a:lstStyle/>
        <a:p>
          <a:pPr rtl="0"/>
          <a:r>
            <a:rPr lang="en-US" b="0" dirty="0" smtClean="0">
              <a:solidFill>
                <a:schemeClr val="bg1">
                  <a:lumMod val="75000"/>
                </a:schemeClr>
              </a:solidFill>
            </a:rPr>
            <a:t>2</a:t>
          </a:r>
          <a:r>
            <a:rPr lang="en-US" b="0" baseline="30000" dirty="0" smtClean="0">
              <a:solidFill>
                <a:schemeClr val="bg1">
                  <a:lumMod val="75000"/>
                </a:schemeClr>
              </a:solidFill>
            </a:rPr>
            <a:t>nd</a:t>
          </a:r>
          <a:r>
            <a:rPr lang="en-US" b="0" dirty="0" smtClean="0">
              <a:solidFill>
                <a:schemeClr val="bg1">
                  <a:lumMod val="75000"/>
                </a:schemeClr>
              </a:solidFill>
            </a:rPr>
            <a:t> Annual Developer Days</a:t>
          </a:r>
          <a:endParaRPr lang="en-US" dirty="0">
            <a:solidFill>
              <a:schemeClr val="bg1">
                <a:lumMod val="75000"/>
              </a:schemeClr>
            </a:solidFill>
          </a:endParaRPr>
        </a:p>
      </dgm:t>
    </dgm:pt>
    <dgm:pt modelId="{96D91476-6480-4934-8CC1-8F88D41C700A}" type="parTrans" cxnId="{8DF261D4-B9A9-4B7C-908A-1A682E454A4E}">
      <dgm:prSet/>
      <dgm:spPr/>
      <dgm:t>
        <a:bodyPr/>
        <a:lstStyle/>
        <a:p>
          <a:endParaRPr lang="en-US"/>
        </a:p>
      </dgm:t>
    </dgm:pt>
    <dgm:pt modelId="{C47EB75F-5531-42E8-A85B-63CFC7750946}" type="sibTrans" cxnId="{8DF261D4-B9A9-4B7C-908A-1A682E454A4E}">
      <dgm:prSet/>
      <dgm:spPr/>
      <dgm:t>
        <a:bodyPr/>
        <a:lstStyle/>
        <a:p>
          <a:endParaRPr lang="en-US"/>
        </a:p>
      </dgm:t>
    </dgm:pt>
    <dgm:pt modelId="{B823EB12-6EB4-4E94-B503-0711832C2374}">
      <dgm:prSet/>
      <dgm:spPr/>
      <dgm:t>
        <a:bodyPr/>
        <a:lstStyle/>
        <a:p>
          <a:pPr rtl="0"/>
          <a:r>
            <a:rPr lang="en-US" b="0" dirty="0" smtClean="0"/>
            <a:t>September 18, 2006</a:t>
          </a:r>
          <a:endParaRPr lang="en-US" dirty="0"/>
        </a:p>
      </dgm:t>
    </dgm:pt>
    <dgm:pt modelId="{7DAB1BC2-A67B-4E4B-98CC-DC736B5EC734}" type="parTrans" cxnId="{184B9CA4-803F-4F90-818A-84205745EE12}">
      <dgm:prSet/>
      <dgm:spPr/>
      <dgm:t>
        <a:bodyPr/>
        <a:lstStyle/>
        <a:p>
          <a:endParaRPr lang="en-US"/>
        </a:p>
      </dgm:t>
    </dgm:pt>
    <dgm:pt modelId="{F9E68A04-477D-4920-B3F3-D0294F73FE99}" type="sibTrans" cxnId="{184B9CA4-803F-4F90-818A-84205745EE12}">
      <dgm:prSet/>
      <dgm:spPr/>
      <dgm:t>
        <a:bodyPr/>
        <a:lstStyle/>
        <a:p>
          <a:endParaRPr lang="en-US"/>
        </a:p>
      </dgm:t>
    </dgm:pt>
    <dgm:pt modelId="{B7EA3BF2-1456-4B40-A5AF-DFD5FB6B4197}">
      <dgm:prSet/>
      <dgm:spPr/>
      <dgm:t>
        <a:bodyPr/>
        <a:lstStyle/>
        <a:p>
          <a:pPr rtl="0"/>
          <a:r>
            <a:rPr lang="en-US" b="0" dirty="0" smtClean="0"/>
            <a:t>National Security Content Automation</a:t>
          </a:r>
          <a:r>
            <a:rPr lang="en-US" dirty="0" smtClean="0"/>
            <a:t> </a:t>
          </a:r>
          <a:r>
            <a:rPr lang="en-US" b="0" dirty="0" smtClean="0"/>
            <a:t>Initiative Conference</a:t>
          </a:r>
          <a:endParaRPr lang="en-US" dirty="0"/>
        </a:p>
      </dgm:t>
    </dgm:pt>
    <dgm:pt modelId="{B9176712-EE93-453A-AB84-538FDB0B035E}" type="parTrans" cxnId="{F0B7E37C-17B6-429E-8FF8-93566E03B519}">
      <dgm:prSet/>
      <dgm:spPr/>
      <dgm:t>
        <a:bodyPr/>
        <a:lstStyle/>
        <a:p>
          <a:endParaRPr lang="en-US"/>
        </a:p>
      </dgm:t>
    </dgm:pt>
    <dgm:pt modelId="{A4731ED7-D939-477D-8DC1-F334630BDEE9}" type="sibTrans" cxnId="{F0B7E37C-17B6-429E-8FF8-93566E03B519}">
      <dgm:prSet/>
      <dgm:spPr/>
      <dgm:t>
        <a:bodyPr/>
        <a:lstStyle/>
        <a:p>
          <a:endParaRPr lang="en-US"/>
        </a:p>
      </dgm:t>
    </dgm:pt>
    <dgm:pt modelId="{B370B414-4949-474B-A1F8-9C96C77E6192}">
      <dgm:prSet/>
      <dgm:spPr/>
      <dgm:t>
        <a:bodyPr/>
        <a:lstStyle/>
        <a:p>
          <a:pPr rtl="0"/>
          <a:r>
            <a:rPr lang="en-US" b="0" smtClean="0"/>
            <a:t>July 31, 2007</a:t>
          </a:r>
          <a:endParaRPr lang="en-US"/>
        </a:p>
      </dgm:t>
    </dgm:pt>
    <dgm:pt modelId="{F3A283AE-C795-472F-974C-DFAF558A46BE}" type="parTrans" cxnId="{FD0D5C26-D7B7-483C-8929-E32B361C175B}">
      <dgm:prSet/>
      <dgm:spPr/>
      <dgm:t>
        <a:bodyPr/>
        <a:lstStyle/>
        <a:p>
          <a:endParaRPr lang="en-US"/>
        </a:p>
      </dgm:t>
    </dgm:pt>
    <dgm:pt modelId="{FD84CC86-1359-4AD7-9940-BFC5D7DAA119}" type="sibTrans" cxnId="{FD0D5C26-D7B7-483C-8929-E32B361C175B}">
      <dgm:prSet/>
      <dgm:spPr/>
      <dgm:t>
        <a:bodyPr/>
        <a:lstStyle/>
        <a:p>
          <a:endParaRPr lang="en-US"/>
        </a:p>
      </dgm:t>
    </dgm:pt>
    <dgm:pt modelId="{49036DC1-1634-48FD-A644-935E777B8245}">
      <dgm:prSet/>
      <dgm:spPr/>
      <dgm:t>
        <a:bodyPr/>
        <a:lstStyle/>
        <a:p>
          <a:pPr rtl="0"/>
          <a:r>
            <a:rPr lang="en-US" b="0" smtClean="0"/>
            <a:t>FDCC</a:t>
          </a:r>
          <a:endParaRPr lang="en-US"/>
        </a:p>
      </dgm:t>
    </dgm:pt>
    <dgm:pt modelId="{D2F9E4A4-F536-471B-8338-0428FEACC865}" type="parTrans" cxnId="{BB79C5F5-719B-4E5F-ADF6-FF8BB7F94714}">
      <dgm:prSet/>
      <dgm:spPr/>
      <dgm:t>
        <a:bodyPr/>
        <a:lstStyle/>
        <a:p>
          <a:endParaRPr lang="en-US"/>
        </a:p>
      </dgm:t>
    </dgm:pt>
    <dgm:pt modelId="{89210DA5-4705-4C1B-8FB4-2040D2258F38}" type="sibTrans" cxnId="{BB79C5F5-719B-4E5F-ADF6-FF8BB7F94714}">
      <dgm:prSet/>
      <dgm:spPr/>
      <dgm:t>
        <a:bodyPr/>
        <a:lstStyle/>
        <a:p>
          <a:endParaRPr lang="en-US"/>
        </a:p>
      </dgm:t>
    </dgm:pt>
    <dgm:pt modelId="{80D196F1-02B2-4019-9FB3-6E264B72A9CC}">
      <dgm:prSet/>
      <dgm:spPr/>
      <dgm:t>
        <a:bodyPr/>
        <a:lstStyle/>
        <a:p>
          <a:pPr rtl="0"/>
          <a:r>
            <a:rPr lang="en-US" b="0" smtClean="0"/>
            <a:t>April 10, 2008</a:t>
          </a:r>
          <a:endParaRPr lang="en-US"/>
        </a:p>
      </dgm:t>
    </dgm:pt>
    <dgm:pt modelId="{3F15D96A-0D61-4FFC-B8AE-59CC5DBD75D4}" type="parTrans" cxnId="{E4ABA570-CBEC-4704-91F3-D10D7ECFEC81}">
      <dgm:prSet/>
      <dgm:spPr/>
      <dgm:t>
        <a:bodyPr/>
        <a:lstStyle/>
        <a:p>
          <a:endParaRPr lang="en-US"/>
        </a:p>
      </dgm:t>
    </dgm:pt>
    <dgm:pt modelId="{BAE28A5B-E815-4D82-819D-26CE87CDFD17}" type="sibTrans" cxnId="{E4ABA570-CBEC-4704-91F3-D10D7ECFEC81}">
      <dgm:prSet/>
      <dgm:spPr/>
      <dgm:t>
        <a:bodyPr/>
        <a:lstStyle/>
        <a:p>
          <a:endParaRPr lang="en-US"/>
        </a:p>
      </dgm:t>
    </dgm:pt>
    <dgm:pt modelId="{78CF2CD5-636E-478E-A857-E513E9E62C12}">
      <dgm:prSet/>
      <dgm:spPr/>
      <dgm:t>
        <a:bodyPr/>
        <a:lstStyle/>
        <a:p>
          <a:pPr rtl="0"/>
          <a:r>
            <a:rPr lang="en-US" b="0" smtClean="0"/>
            <a:t>Version 5.4</a:t>
          </a:r>
          <a:endParaRPr lang="en-US"/>
        </a:p>
      </dgm:t>
    </dgm:pt>
    <dgm:pt modelId="{B51C6DCA-D5BD-4013-8C9B-832013EACA8D}" type="parTrans" cxnId="{966874F3-5C94-4240-A82B-5E6F8257E81F}">
      <dgm:prSet/>
      <dgm:spPr/>
      <dgm:t>
        <a:bodyPr/>
        <a:lstStyle/>
        <a:p>
          <a:endParaRPr lang="en-US"/>
        </a:p>
      </dgm:t>
    </dgm:pt>
    <dgm:pt modelId="{80523A51-C100-477D-8BCA-E3E35C253319}" type="sibTrans" cxnId="{966874F3-5C94-4240-A82B-5E6F8257E81F}">
      <dgm:prSet/>
      <dgm:spPr/>
      <dgm:t>
        <a:bodyPr/>
        <a:lstStyle/>
        <a:p>
          <a:endParaRPr lang="en-US"/>
        </a:p>
      </dgm:t>
    </dgm:pt>
    <dgm:pt modelId="{C8AB323F-6C8D-43C8-B605-3F09B93EF985}">
      <dgm:prSet/>
      <dgm:spPr/>
      <dgm:t>
        <a:bodyPr/>
        <a:lstStyle/>
        <a:p>
          <a:pPr rtl="0"/>
          <a:r>
            <a:rPr lang="en-US" b="0" smtClean="0"/>
            <a:t>April 23, 2010</a:t>
          </a:r>
          <a:endParaRPr lang="en-US"/>
        </a:p>
      </dgm:t>
    </dgm:pt>
    <dgm:pt modelId="{7A8E35FB-3290-4E55-BFE8-8AD4F245E6CD}" type="parTrans" cxnId="{EF2888F2-CD71-41BC-8BF0-B1E2C27578AD}">
      <dgm:prSet/>
      <dgm:spPr/>
      <dgm:t>
        <a:bodyPr/>
        <a:lstStyle/>
        <a:p>
          <a:endParaRPr lang="en-US"/>
        </a:p>
      </dgm:t>
    </dgm:pt>
    <dgm:pt modelId="{82679BA3-E337-439E-848B-DFFC8046B0D0}" type="sibTrans" cxnId="{EF2888F2-CD71-41BC-8BF0-B1E2C27578AD}">
      <dgm:prSet/>
      <dgm:spPr/>
      <dgm:t>
        <a:bodyPr/>
        <a:lstStyle/>
        <a:p>
          <a:endParaRPr lang="en-US"/>
        </a:p>
      </dgm:t>
    </dgm:pt>
    <dgm:pt modelId="{32C8CC83-3142-4C13-B50A-4ECCC3F19DB0}">
      <dgm:prSet/>
      <dgm:spPr/>
      <dgm:t>
        <a:bodyPr/>
        <a:lstStyle/>
        <a:p>
          <a:pPr rtl="0"/>
          <a:r>
            <a:rPr lang="en-US" b="0" smtClean="0"/>
            <a:t>USGCB</a:t>
          </a:r>
          <a:endParaRPr lang="en-US"/>
        </a:p>
      </dgm:t>
    </dgm:pt>
    <dgm:pt modelId="{F3431853-B63F-44F4-8279-72D86876B9F3}" type="parTrans" cxnId="{C0F0C4E0-7B50-4E5F-A774-2E2C7AA52D35}">
      <dgm:prSet/>
      <dgm:spPr/>
      <dgm:t>
        <a:bodyPr/>
        <a:lstStyle/>
        <a:p>
          <a:endParaRPr lang="en-US"/>
        </a:p>
      </dgm:t>
    </dgm:pt>
    <dgm:pt modelId="{89AD5B67-DC51-4892-B827-513E071A0407}" type="sibTrans" cxnId="{C0F0C4E0-7B50-4E5F-A774-2E2C7AA52D35}">
      <dgm:prSet/>
      <dgm:spPr/>
      <dgm:t>
        <a:bodyPr/>
        <a:lstStyle/>
        <a:p>
          <a:endParaRPr lang="en-US"/>
        </a:p>
      </dgm:t>
    </dgm:pt>
    <dgm:pt modelId="{AF5832DF-40A2-4E2B-86C1-6857EDE06668}">
      <dgm:prSet/>
      <dgm:spPr/>
      <dgm:t>
        <a:bodyPr/>
        <a:lstStyle/>
        <a:p>
          <a:pPr rtl="0"/>
          <a:r>
            <a:rPr lang="en-US" b="0" smtClean="0"/>
            <a:t>September 15, 2010</a:t>
          </a:r>
          <a:endParaRPr lang="en-US"/>
        </a:p>
      </dgm:t>
    </dgm:pt>
    <dgm:pt modelId="{B0268BA2-BF06-4D49-BB46-D35745E9B852}" type="parTrans" cxnId="{C4433F49-5749-4519-B96F-CFB79E830423}">
      <dgm:prSet/>
      <dgm:spPr/>
      <dgm:t>
        <a:bodyPr/>
        <a:lstStyle/>
        <a:p>
          <a:endParaRPr lang="en-US"/>
        </a:p>
      </dgm:t>
    </dgm:pt>
    <dgm:pt modelId="{B831799B-9AAC-4C8A-BDED-5E06A1E70FDC}" type="sibTrans" cxnId="{C4433F49-5749-4519-B96F-CFB79E830423}">
      <dgm:prSet/>
      <dgm:spPr/>
      <dgm:t>
        <a:bodyPr/>
        <a:lstStyle/>
        <a:p>
          <a:endParaRPr lang="en-US"/>
        </a:p>
      </dgm:t>
    </dgm:pt>
    <dgm:pt modelId="{5F2FD057-2E4F-434F-B317-510ACA376857}">
      <dgm:prSet/>
      <dgm:spPr/>
      <dgm:t>
        <a:bodyPr/>
        <a:lstStyle/>
        <a:p>
          <a:pPr rtl="0"/>
          <a:r>
            <a:rPr lang="en-US" b="0" smtClean="0"/>
            <a:t>Version 5.8</a:t>
          </a:r>
          <a:endParaRPr lang="en-US"/>
        </a:p>
      </dgm:t>
    </dgm:pt>
    <dgm:pt modelId="{CFF993C0-5B7A-4FBF-B38D-1CD5209D1103}" type="parTrans" cxnId="{11227D14-2C9E-465E-A0AC-A0A90C6B10CB}">
      <dgm:prSet/>
      <dgm:spPr/>
      <dgm:t>
        <a:bodyPr/>
        <a:lstStyle/>
        <a:p>
          <a:endParaRPr lang="en-US"/>
        </a:p>
      </dgm:t>
    </dgm:pt>
    <dgm:pt modelId="{C5084E89-1E64-49CF-8C93-BEF59A159D80}" type="sibTrans" cxnId="{11227D14-2C9E-465E-A0AC-A0A90C6B10CB}">
      <dgm:prSet/>
      <dgm:spPr/>
      <dgm:t>
        <a:bodyPr/>
        <a:lstStyle/>
        <a:p>
          <a:endParaRPr lang="en-US"/>
        </a:p>
      </dgm:t>
    </dgm:pt>
    <dgm:pt modelId="{0A2EE4C9-3978-46E0-87B2-A2BD5E42EBFF}">
      <dgm:prSet/>
      <dgm:spPr/>
      <dgm:t>
        <a:bodyPr/>
        <a:lstStyle/>
        <a:p>
          <a:pPr rtl="0"/>
          <a:r>
            <a:rPr lang="en-US" b="0" smtClean="0"/>
            <a:t>September 16, 2010</a:t>
          </a:r>
          <a:endParaRPr lang="en-US"/>
        </a:p>
      </dgm:t>
    </dgm:pt>
    <dgm:pt modelId="{0D8DE6F8-8507-4FE8-A6B7-BA10B35964B1}" type="parTrans" cxnId="{09D81E04-F8B9-4863-A713-A2B2145B3868}">
      <dgm:prSet/>
      <dgm:spPr/>
      <dgm:t>
        <a:bodyPr/>
        <a:lstStyle/>
        <a:p>
          <a:endParaRPr lang="en-US"/>
        </a:p>
      </dgm:t>
    </dgm:pt>
    <dgm:pt modelId="{4D534B6F-2763-4028-9596-5A5EEF017FE5}" type="sibTrans" cxnId="{09D81E04-F8B9-4863-A713-A2B2145B3868}">
      <dgm:prSet/>
      <dgm:spPr/>
      <dgm:t>
        <a:bodyPr/>
        <a:lstStyle/>
        <a:p>
          <a:endParaRPr lang="en-US"/>
        </a:p>
      </dgm:t>
    </dgm:pt>
    <dgm:pt modelId="{A623256B-3588-4CDA-AFEF-AD3CB2063010}">
      <dgm:prSet/>
      <dgm:spPr/>
      <dgm:t>
        <a:bodyPr/>
        <a:lstStyle/>
        <a:p>
          <a:pPr rtl="0"/>
          <a:r>
            <a:rPr lang="en-US" b="0" smtClean="0"/>
            <a:t>10000 Definition Milestone</a:t>
          </a:r>
          <a:endParaRPr lang="en-US"/>
        </a:p>
      </dgm:t>
    </dgm:pt>
    <dgm:pt modelId="{5047527A-BA33-4E40-806E-E6CC36B9264E}" type="parTrans" cxnId="{B7EEC9F8-F4E0-4F5E-B14A-6DCE346DC847}">
      <dgm:prSet/>
      <dgm:spPr/>
      <dgm:t>
        <a:bodyPr/>
        <a:lstStyle/>
        <a:p>
          <a:endParaRPr lang="en-US"/>
        </a:p>
      </dgm:t>
    </dgm:pt>
    <dgm:pt modelId="{EC04B86D-0270-4EAC-A5A0-AFCC870F8077}" type="sibTrans" cxnId="{B7EEC9F8-F4E0-4F5E-B14A-6DCE346DC847}">
      <dgm:prSet/>
      <dgm:spPr/>
      <dgm:t>
        <a:bodyPr/>
        <a:lstStyle/>
        <a:p>
          <a:endParaRPr lang="en-US"/>
        </a:p>
      </dgm:t>
    </dgm:pt>
    <dgm:pt modelId="{7DD4F3FD-C2B1-445C-8F2A-7F97C25E763F}">
      <dgm:prSet/>
      <dgm:spPr/>
      <dgm:t>
        <a:bodyPr/>
        <a:lstStyle/>
        <a:p>
          <a:pPr rtl="0"/>
          <a:r>
            <a:rPr lang="en-US" b="0" dirty="0" smtClean="0"/>
            <a:t>September 2009</a:t>
          </a:r>
          <a:endParaRPr lang="en-US" dirty="0"/>
        </a:p>
      </dgm:t>
    </dgm:pt>
    <dgm:pt modelId="{48ECF17F-E4B8-4F75-B48D-B1CBA8D36015}" type="parTrans" cxnId="{2DA7BA11-5561-47DF-AE4B-39E5FF5979EB}">
      <dgm:prSet/>
      <dgm:spPr/>
      <dgm:t>
        <a:bodyPr/>
        <a:lstStyle/>
        <a:p>
          <a:endParaRPr lang="en-US"/>
        </a:p>
      </dgm:t>
    </dgm:pt>
    <dgm:pt modelId="{1C3545E9-819B-421C-B46D-E738A0BFB01C}" type="sibTrans" cxnId="{2DA7BA11-5561-47DF-AE4B-39E5FF5979EB}">
      <dgm:prSet/>
      <dgm:spPr/>
      <dgm:t>
        <a:bodyPr/>
        <a:lstStyle/>
        <a:p>
          <a:endParaRPr lang="en-US"/>
        </a:p>
      </dgm:t>
    </dgm:pt>
    <dgm:pt modelId="{F4D2EAF1-F107-4FF5-9B99-BE11F2615F89}">
      <dgm:prSet/>
      <dgm:spPr/>
      <dgm:t>
        <a:bodyPr/>
        <a:lstStyle/>
        <a:p>
          <a:pPr rtl="0"/>
          <a:r>
            <a:rPr lang="en-US" b="0" smtClean="0"/>
            <a:t>SCAP 1.0 Specification</a:t>
          </a:r>
          <a:endParaRPr lang="en-US"/>
        </a:p>
      </dgm:t>
    </dgm:pt>
    <dgm:pt modelId="{E95A0E42-69E5-4446-92AD-5402917754FA}" type="parTrans" cxnId="{B901C34D-B9AC-44E9-BF8A-6B81AAEC24AF}">
      <dgm:prSet/>
      <dgm:spPr/>
      <dgm:t>
        <a:bodyPr/>
        <a:lstStyle/>
        <a:p>
          <a:endParaRPr lang="en-US"/>
        </a:p>
      </dgm:t>
    </dgm:pt>
    <dgm:pt modelId="{4CC56D0F-0C67-46CE-B4D5-F3D3C7B6F00E}" type="sibTrans" cxnId="{B901C34D-B9AC-44E9-BF8A-6B81AAEC24AF}">
      <dgm:prSet/>
      <dgm:spPr/>
      <dgm:t>
        <a:bodyPr/>
        <a:lstStyle/>
        <a:p>
          <a:endParaRPr lang="en-US"/>
        </a:p>
      </dgm:t>
    </dgm:pt>
    <dgm:pt modelId="{CA84D77E-84BD-4A6C-9B30-0B3EC9547014}" type="pres">
      <dgm:prSet presAssocID="{8D6502C0-9F8A-4423-92D9-AB2F185C1E41}" presName="Name0" presStyleCnt="0">
        <dgm:presLayoutVars>
          <dgm:dir/>
          <dgm:animLvl val="lvl"/>
          <dgm:resizeHandles val="exact"/>
        </dgm:presLayoutVars>
      </dgm:prSet>
      <dgm:spPr/>
      <dgm:t>
        <a:bodyPr/>
        <a:lstStyle/>
        <a:p>
          <a:endParaRPr lang="en-US"/>
        </a:p>
      </dgm:t>
    </dgm:pt>
    <dgm:pt modelId="{DDF8C42C-7C9F-48F6-8B57-132E8ACDB4AF}" type="pres">
      <dgm:prSet presAssocID="{708BB7CF-434D-4862-8C44-F63F57D0BF74}" presName="linNode" presStyleCnt="0"/>
      <dgm:spPr/>
    </dgm:pt>
    <dgm:pt modelId="{DAF527DD-9D26-453F-BCAF-B7822BD0685E}" type="pres">
      <dgm:prSet presAssocID="{708BB7CF-434D-4862-8C44-F63F57D0BF74}" presName="parentText" presStyleLbl="node1" presStyleIdx="0" presStyleCnt="11">
        <dgm:presLayoutVars>
          <dgm:chMax val="1"/>
          <dgm:bulletEnabled val="1"/>
        </dgm:presLayoutVars>
      </dgm:prSet>
      <dgm:spPr/>
      <dgm:t>
        <a:bodyPr/>
        <a:lstStyle/>
        <a:p>
          <a:endParaRPr lang="en-US"/>
        </a:p>
      </dgm:t>
    </dgm:pt>
    <dgm:pt modelId="{0F561FC1-14DC-49BC-BD51-127F638E7BC9}" type="pres">
      <dgm:prSet presAssocID="{708BB7CF-434D-4862-8C44-F63F57D0BF74}" presName="descendantText" presStyleLbl="alignAccFollowNode1" presStyleIdx="0" presStyleCnt="11">
        <dgm:presLayoutVars>
          <dgm:bulletEnabled val="1"/>
        </dgm:presLayoutVars>
      </dgm:prSet>
      <dgm:spPr/>
      <dgm:t>
        <a:bodyPr/>
        <a:lstStyle/>
        <a:p>
          <a:endParaRPr lang="en-US"/>
        </a:p>
      </dgm:t>
    </dgm:pt>
    <dgm:pt modelId="{3229CAEE-782F-40A6-9EF1-C1F33FEB0F08}" type="pres">
      <dgm:prSet presAssocID="{AF84FAB1-CCCC-41CC-AFB7-2B170CC57BF1}" presName="sp" presStyleCnt="0"/>
      <dgm:spPr/>
    </dgm:pt>
    <dgm:pt modelId="{D3785BB6-9A7C-4E96-9211-B68F6FF1FB0F}" type="pres">
      <dgm:prSet presAssocID="{6AD1E15F-6B9D-432A-995D-432741309870}" presName="linNode" presStyleCnt="0"/>
      <dgm:spPr/>
    </dgm:pt>
    <dgm:pt modelId="{74B2338F-5252-4EAC-9411-D95BCBA828B6}" type="pres">
      <dgm:prSet presAssocID="{6AD1E15F-6B9D-432A-995D-432741309870}" presName="parentText" presStyleLbl="node1" presStyleIdx="1" presStyleCnt="11">
        <dgm:presLayoutVars>
          <dgm:chMax val="1"/>
          <dgm:bulletEnabled val="1"/>
        </dgm:presLayoutVars>
      </dgm:prSet>
      <dgm:spPr/>
      <dgm:t>
        <a:bodyPr/>
        <a:lstStyle/>
        <a:p>
          <a:endParaRPr lang="en-US"/>
        </a:p>
      </dgm:t>
    </dgm:pt>
    <dgm:pt modelId="{DDF1B866-0EFC-49B3-9ABD-B1704D2E8F0E}" type="pres">
      <dgm:prSet presAssocID="{6AD1E15F-6B9D-432A-995D-432741309870}" presName="descendantText" presStyleLbl="alignAccFollowNode1" presStyleIdx="1" presStyleCnt="11">
        <dgm:presLayoutVars>
          <dgm:bulletEnabled val="1"/>
        </dgm:presLayoutVars>
      </dgm:prSet>
      <dgm:spPr/>
      <dgm:t>
        <a:bodyPr/>
        <a:lstStyle/>
        <a:p>
          <a:endParaRPr lang="en-US"/>
        </a:p>
      </dgm:t>
    </dgm:pt>
    <dgm:pt modelId="{E681278E-67F6-409C-BCD9-2453B934E2BF}" type="pres">
      <dgm:prSet presAssocID="{B716BC29-B674-4985-8B27-E1DA7EE367A9}" presName="sp" presStyleCnt="0"/>
      <dgm:spPr/>
    </dgm:pt>
    <dgm:pt modelId="{6F028A76-90A6-465C-B1C2-75F887EB29E8}" type="pres">
      <dgm:prSet presAssocID="{DDF3E830-BD79-492C-9710-AC2F3720D48A}" presName="linNode" presStyleCnt="0"/>
      <dgm:spPr/>
    </dgm:pt>
    <dgm:pt modelId="{4E887D84-1C38-4438-8144-29F9EA5A7C73}" type="pres">
      <dgm:prSet presAssocID="{DDF3E830-BD79-492C-9710-AC2F3720D48A}" presName="parentText" presStyleLbl="node1" presStyleIdx="2" presStyleCnt="11">
        <dgm:presLayoutVars>
          <dgm:chMax val="1"/>
          <dgm:bulletEnabled val="1"/>
        </dgm:presLayoutVars>
      </dgm:prSet>
      <dgm:spPr/>
      <dgm:t>
        <a:bodyPr/>
        <a:lstStyle/>
        <a:p>
          <a:endParaRPr lang="en-US"/>
        </a:p>
      </dgm:t>
    </dgm:pt>
    <dgm:pt modelId="{F6B0782D-E228-4D15-AFE2-40933C3FDBAD}" type="pres">
      <dgm:prSet presAssocID="{DDF3E830-BD79-492C-9710-AC2F3720D48A}" presName="descendantText" presStyleLbl="alignAccFollowNode1" presStyleIdx="2" presStyleCnt="11">
        <dgm:presLayoutVars>
          <dgm:bulletEnabled val="1"/>
        </dgm:presLayoutVars>
      </dgm:prSet>
      <dgm:spPr/>
      <dgm:t>
        <a:bodyPr/>
        <a:lstStyle/>
        <a:p>
          <a:endParaRPr lang="en-US"/>
        </a:p>
      </dgm:t>
    </dgm:pt>
    <dgm:pt modelId="{0B7F06EE-4724-4585-B767-885ADB2FDD15}" type="pres">
      <dgm:prSet presAssocID="{B472E3C7-47F9-4BC2-8C47-798D1D961CEC}" presName="sp" presStyleCnt="0"/>
      <dgm:spPr/>
    </dgm:pt>
    <dgm:pt modelId="{F638BA4F-76E6-4730-9F43-A2B865FED13C}" type="pres">
      <dgm:prSet presAssocID="{BE289655-7B3B-4C56-9EB0-C19AA753F469}" presName="linNode" presStyleCnt="0"/>
      <dgm:spPr/>
    </dgm:pt>
    <dgm:pt modelId="{8707D797-00EF-4812-AE86-180760642FCF}" type="pres">
      <dgm:prSet presAssocID="{BE289655-7B3B-4C56-9EB0-C19AA753F469}" presName="parentText" presStyleLbl="node1" presStyleIdx="3" presStyleCnt="11">
        <dgm:presLayoutVars>
          <dgm:chMax val="1"/>
          <dgm:bulletEnabled val="1"/>
        </dgm:presLayoutVars>
      </dgm:prSet>
      <dgm:spPr/>
      <dgm:t>
        <a:bodyPr/>
        <a:lstStyle/>
        <a:p>
          <a:endParaRPr lang="en-US"/>
        </a:p>
      </dgm:t>
    </dgm:pt>
    <dgm:pt modelId="{B9A860DC-5F2B-4003-BF6A-A1BE99CE362F}" type="pres">
      <dgm:prSet presAssocID="{BE289655-7B3B-4C56-9EB0-C19AA753F469}" presName="descendantText" presStyleLbl="alignAccFollowNode1" presStyleIdx="3" presStyleCnt="11">
        <dgm:presLayoutVars>
          <dgm:bulletEnabled val="1"/>
        </dgm:presLayoutVars>
      </dgm:prSet>
      <dgm:spPr/>
      <dgm:t>
        <a:bodyPr/>
        <a:lstStyle/>
        <a:p>
          <a:endParaRPr lang="en-US"/>
        </a:p>
      </dgm:t>
    </dgm:pt>
    <dgm:pt modelId="{C6493FE4-75DF-4297-996A-8D1D1F369BD0}" type="pres">
      <dgm:prSet presAssocID="{5C86C120-AA3B-4115-AAF4-89C223C28AA7}" presName="sp" presStyleCnt="0"/>
      <dgm:spPr/>
    </dgm:pt>
    <dgm:pt modelId="{1273BA10-3CDD-47C2-BA80-706C30EBA8CC}" type="pres">
      <dgm:prSet presAssocID="{B823EB12-6EB4-4E94-B503-0711832C2374}" presName="linNode" presStyleCnt="0"/>
      <dgm:spPr/>
    </dgm:pt>
    <dgm:pt modelId="{143B9B29-41A1-44E3-8DDF-C35B4BC9E3D6}" type="pres">
      <dgm:prSet presAssocID="{B823EB12-6EB4-4E94-B503-0711832C2374}" presName="parentText" presStyleLbl="node1" presStyleIdx="4" presStyleCnt="11">
        <dgm:presLayoutVars>
          <dgm:chMax val="1"/>
          <dgm:bulletEnabled val="1"/>
        </dgm:presLayoutVars>
      </dgm:prSet>
      <dgm:spPr/>
      <dgm:t>
        <a:bodyPr/>
        <a:lstStyle/>
        <a:p>
          <a:endParaRPr lang="en-US"/>
        </a:p>
      </dgm:t>
    </dgm:pt>
    <dgm:pt modelId="{1CF65F13-79D2-4409-8B95-B9BF46B0E5AD}" type="pres">
      <dgm:prSet presAssocID="{B823EB12-6EB4-4E94-B503-0711832C2374}" presName="descendantText" presStyleLbl="alignAccFollowNode1" presStyleIdx="4" presStyleCnt="11">
        <dgm:presLayoutVars>
          <dgm:bulletEnabled val="1"/>
        </dgm:presLayoutVars>
      </dgm:prSet>
      <dgm:spPr/>
      <dgm:t>
        <a:bodyPr/>
        <a:lstStyle/>
        <a:p>
          <a:endParaRPr lang="en-US"/>
        </a:p>
      </dgm:t>
    </dgm:pt>
    <dgm:pt modelId="{1E7A4452-869D-48D2-A32B-CC4C585122CE}" type="pres">
      <dgm:prSet presAssocID="{F9E68A04-477D-4920-B3F3-D0294F73FE99}" presName="sp" presStyleCnt="0"/>
      <dgm:spPr/>
    </dgm:pt>
    <dgm:pt modelId="{D882F3DA-D35D-492B-A965-EEBBE772EFB9}" type="pres">
      <dgm:prSet presAssocID="{B370B414-4949-474B-A1F8-9C96C77E6192}" presName="linNode" presStyleCnt="0"/>
      <dgm:spPr/>
    </dgm:pt>
    <dgm:pt modelId="{B96034A2-76EB-4BA1-B720-2428940422F5}" type="pres">
      <dgm:prSet presAssocID="{B370B414-4949-474B-A1F8-9C96C77E6192}" presName="parentText" presStyleLbl="node1" presStyleIdx="5" presStyleCnt="11">
        <dgm:presLayoutVars>
          <dgm:chMax val="1"/>
          <dgm:bulletEnabled val="1"/>
        </dgm:presLayoutVars>
      </dgm:prSet>
      <dgm:spPr/>
      <dgm:t>
        <a:bodyPr/>
        <a:lstStyle/>
        <a:p>
          <a:endParaRPr lang="en-US"/>
        </a:p>
      </dgm:t>
    </dgm:pt>
    <dgm:pt modelId="{94B98AAC-6843-451F-81C0-6BAEC5940465}" type="pres">
      <dgm:prSet presAssocID="{B370B414-4949-474B-A1F8-9C96C77E6192}" presName="descendantText" presStyleLbl="alignAccFollowNode1" presStyleIdx="5" presStyleCnt="11">
        <dgm:presLayoutVars>
          <dgm:bulletEnabled val="1"/>
        </dgm:presLayoutVars>
      </dgm:prSet>
      <dgm:spPr/>
      <dgm:t>
        <a:bodyPr/>
        <a:lstStyle/>
        <a:p>
          <a:endParaRPr lang="en-US"/>
        </a:p>
      </dgm:t>
    </dgm:pt>
    <dgm:pt modelId="{BE129489-79AE-42E5-A0AC-38E29BBCBE07}" type="pres">
      <dgm:prSet presAssocID="{FD84CC86-1359-4AD7-9940-BFC5D7DAA119}" presName="sp" presStyleCnt="0"/>
      <dgm:spPr/>
    </dgm:pt>
    <dgm:pt modelId="{CC413C55-F68D-4FD1-B4F9-619C6369821F}" type="pres">
      <dgm:prSet presAssocID="{80D196F1-02B2-4019-9FB3-6E264B72A9CC}" presName="linNode" presStyleCnt="0"/>
      <dgm:spPr/>
    </dgm:pt>
    <dgm:pt modelId="{22E07607-0B1D-4CD9-896F-1BC2817CC3D2}" type="pres">
      <dgm:prSet presAssocID="{80D196F1-02B2-4019-9FB3-6E264B72A9CC}" presName="parentText" presStyleLbl="node1" presStyleIdx="6" presStyleCnt="11">
        <dgm:presLayoutVars>
          <dgm:chMax val="1"/>
          <dgm:bulletEnabled val="1"/>
        </dgm:presLayoutVars>
      </dgm:prSet>
      <dgm:spPr/>
      <dgm:t>
        <a:bodyPr/>
        <a:lstStyle/>
        <a:p>
          <a:endParaRPr lang="en-US"/>
        </a:p>
      </dgm:t>
    </dgm:pt>
    <dgm:pt modelId="{23E928BE-4179-426F-AB00-7A5B6523B863}" type="pres">
      <dgm:prSet presAssocID="{80D196F1-02B2-4019-9FB3-6E264B72A9CC}" presName="descendantText" presStyleLbl="alignAccFollowNode1" presStyleIdx="6" presStyleCnt="11">
        <dgm:presLayoutVars>
          <dgm:bulletEnabled val="1"/>
        </dgm:presLayoutVars>
      </dgm:prSet>
      <dgm:spPr/>
      <dgm:t>
        <a:bodyPr/>
        <a:lstStyle/>
        <a:p>
          <a:endParaRPr lang="en-US"/>
        </a:p>
      </dgm:t>
    </dgm:pt>
    <dgm:pt modelId="{DECA3B8D-64C9-4364-8983-4DA7181BECC2}" type="pres">
      <dgm:prSet presAssocID="{BAE28A5B-E815-4D82-819D-26CE87CDFD17}" presName="sp" presStyleCnt="0"/>
      <dgm:spPr/>
    </dgm:pt>
    <dgm:pt modelId="{4CE9F149-1321-4564-AA90-5E372870F915}" type="pres">
      <dgm:prSet presAssocID="{C8AB323F-6C8D-43C8-B605-3F09B93EF985}" presName="linNode" presStyleCnt="0"/>
      <dgm:spPr/>
    </dgm:pt>
    <dgm:pt modelId="{0EAB606E-9473-471D-BA4E-F89797D1DBB3}" type="pres">
      <dgm:prSet presAssocID="{C8AB323F-6C8D-43C8-B605-3F09B93EF985}" presName="parentText" presStyleLbl="node1" presStyleIdx="7" presStyleCnt="11">
        <dgm:presLayoutVars>
          <dgm:chMax val="1"/>
          <dgm:bulletEnabled val="1"/>
        </dgm:presLayoutVars>
      </dgm:prSet>
      <dgm:spPr/>
      <dgm:t>
        <a:bodyPr/>
        <a:lstStyle/>
        <a:p>
          <a:endParaRPr lang="en-US"/>
        </a:p>
      </dgm:t>
    </dgm:pt>
    <dgm:pt modelId="{48B98EAE-8527-4C1C-9C61-CBA832D35187}" type="pres">
      <dgm:prSet presAssocID="{C8AB323F-6C8D-43C8-B605-3F09B93EF985}" presName="descendantText" presStyleLbl="alignAccFollowNode1" presStyleIdx="7" presStyleCnt="11">
        <dgm:presLayoutVars>
          <dgm:bulletEnabled val="1"/>
        </dgm:presLayoutVars>
      </dgm:prSet>
      <dgm:spPr/>
      <dgm:t>
        <a:bodyPr/>
        <a:lstStyle/>
        <a:p>
          <a:endParaRPr lang="en-US"/>
        </a:p>
      </dgm:t>
    </dgm:pt>
    <dgm:pt modelId="{2FEBF13E-1B18-4782-9BD2-04AC1DF8F446}" type="pres">
      <dgm:prSet presAssocID="{82679BA3-E337-439E-848B-DFFC8046B0D0}" presName="sp" presStyleCnt="0"/>
      <dgm:spPr/>
    </dgm:pt>
    <dgm:pt modelId="{12600F1D-7CB1-4260-B678-B2C0E3763122}" type="pres">
      <dgm:prSet presAssocID="{AF5832DF-40A2-4E2B-86C1-6857EDE06668}" presName="linNode" presStyleCnt="0"/>
      <dgm:spPr/>
    </dgm:pt>
    <dgm:pt modelId="{7BEE607C-8848-4A36-8145-7F44450320B2}" type="pres">
      <dgm:prSet presAssocID="{AF5832DF-40A2-4E2B-86C1-6857EDE06668}" presName="parentText" presStyleLbl="node1" presStyleIdx="8" presStyleCnt="11">
        <dgm:presLayoutVars>
          <dgm:chMax val="1"/>
          <dgm:bulletEnabled val="1"/>
        </dgm:presLayoutVars>
      </dgm:prSet>
      <dgm:spPr/>
      <dgm:t>
        <a:bodyPr/>
        <a:lstStyle/>
        <a:p>
          <a:endParaRPr lang="en-US"/>
        </a:p>
      </dgm:t>
    </dgm:pt>
    <dgm:pt modelId="{1C8FC276-030A-4B99-8E8C-B9BB9FD34498}" type="pres">
      <dgm:prSet presAssocID="{AF5832DF-40A2-4E2B-86C1-6857EDE06668}" presName="descendantText" presStyleLbl="alignAccFollowNode1" presStyleIdx="8" presStyleCnt="11">
        <dgm:presLayoutVars>
          <dgm:bulletEnabled val="1"/>
        </dgm:presLayoutVars>
      </dgm:prSet>
      <dgm:spPr/>
      <dgm:t>
        <a:bodyPr/>
        <a:lstStyle/>
        <a:p>
          <a:endParaRPr lang="en-US"/>
        </a:p>
      </dgm:t>
    </dgm:pt>
    <dgm:pt modelId="{54BBB44A-CD2F-4764-BE19-4493BC414372}" type="pres">
      <dgm:prSet presAssocID="{B831799B-9AAC-4C8A-BDED-5E06A1E70FDC}" presName="sp" presStyleCnt="0"/>
      <dgm:spPr/>
    </dgm:pt>
    <dgm:pt modelId="{4A2CC9E2-29D8-4B52-B9AA-6F3E97D72694}" type="pres">
      <dgm:prSet presAssocID="{0A2EE4C9-3978-46E0-87B2-A2BD5E42EBFF}" presName="linNode" presStyleCnt="0"/>
      <dgm:spPr/>
    </dgm:pt>
    <dgm:pt modelId="{50261875-66AD-49E4-A775-D5ED71694CBA}" type="pres">
      <dgm:prSet presAssocID="{0A2EE4C9-3978-46E0-87B2-A2BD5E42EBFF}" presName="parentText" presStyleLbl="node1" presStyleIdx="9" presStyleCnt="11">
        <dgm:presLayoutVars>
          <dgm:chMax val="1"/>
          <dgm:bulletEnabled val="1"/>
        </dgm:presLayoutVars>
      </dgm:prSet>
      <dgm:spPr/>
      <dgm:t>
        <a:bodyPr/>
        <a:lstStyle/>
        <a:p>
          <a:endParaRPr lang="en-US"/>
        </a:p>
      </dgm:t>
    </dgm:pt>
    <dgm:pt modelId="{17E62636-6BB8-4435-AFAF-1EAFA15283D4}" type="pres">
      <dgm:prSet presAssocID="{0A2EE4C9-3978-46E0-87B2-A2BD5E42EBFF}" presName="descendantText" presStyleLbl="alignAccFollowNode1" presStyleIdx="9" presStyleCnt="11">
        <dgm:presLayoutVars>
          <dgm:bulletEnabled val="1"/>
        </dgm:presLayoutVars>
      </dgm:prSet>
      <dgm:spPr/>
      <dgm:t>
        <a:bodyPr/>
        <a:lstStyle/>
        <a:p>
          <a:endParaRPr lang="en-US"/>
        </a:p>
      </dgm:t>
    </dgm:pt>
    <dgm:pt modelId="{7603001F-F498-4082-81E0-04BBF4C0AE47}" type="pres">
      <dgm:prSet presAssocID="{4D534B6F-2763-4028-9596-5A5EEF017FE5}" presName="sp" presStyleCnt="0"/>
      <dgm:spPr/>
    </dgm:pt>
    <dgm:pt modelId="{670E009B-2052-4546-A6AF-C6D18936C39E}" type="pres">
      <dgm:prSet presAssocID="{7DD4F3FD-C2B1-445C-8F2A-7F97C25E763F}" presName="linNode" presStyleCnt="0"/>
      <dgm:spPr/>
    </dgm:pt>
    <dgm:pt modelId="{3D36B559-6932-4242-AEA0-0EAAD1E02B03}" type="pres">
      <dgm:prSet presAssocID="{7DD4F3FD-C2B1-445C-8F2A-7F97C25E763F}" presName="parentText" presStyleLbl="node1" presStyleIdx="10" presStyleCnt="11">
        <dgm:presLayoutVars>
          <dgm:chMax val="1"/>
          <dgm:bulletEnabled val="1"/>
        </dgm:presLayoutVars>
      </dgm:prSet>
      <dgm:spPr/>
      <dgm:t>
        <a:bodyPr/>
        <a:lstStyle/>
        <a:p>
          <a:endParaRPr lang="en-US"/>
        </a:p>
      </dgm:t>
    </dgm:pt>
    <dgm:pt modelId="{FBCF3AD4-2C26-4AC8-9BC4-B13A5A1AA900}" type="pres">
      <dgm:prSet presAssocID="{7DD4F3FD-C2B1-445C-8F2A-7F97C25E763F}" presName="descendantText" presStyleLbl="alignAccFollowNode1" presStyleIdx="10" presStyleCnt="11">
        <dgm:presLayoutVars>
          <dgm:bulletEnabled val="1"/>
        </dgm:presLayoutVars>
      </dgm:prSet>
      <dgm:spPr/>
      <dgm:t>
        <a:bodyPr/>
        <a:lstStyle/>
        <a:p>
          <a:endParaRPr lang="en-US"/>
        </a:p>
      </dgm:t>
    </dgm:pt>
  </dgm:ptLst>
  <dgm:cxnLst>
    <dgm:cxn modelId="{9266C509-53A5-4F7D-9D2D-4E92913E76E7}" type="presOf" srcId="{AF5832DF-40A2-4E2B-86C1-6857EDE06668}" destId="{7BEE607C-8848-4A36-8145-7F44450320B2}" srcOrd="0" destOrd="0" presId="urn:microsoft.com/office/officeart/2005/8/layout/vList5"/>
    <dgm:cxn modelId="{966874F3-5C94-4240-A82B-5E6F8257E81F}" srcId="{80D196F1-02B2-4019-9FB3-6E264B72A9CC}" destId="{78CF2CD5-636E-478E-A857-E513E9E62C12}" srcOrd="0" destOrd="0" parTransId="{B51C6DCA-D5BD-4013-8C9B-832013EACA8D}" sibTransId="{80523A51-C100-477D-8BCA-E3E35C253319}"/>
    <dgm:cxn modelId="{184B9CA4-803F-4F90-818A-84205745EE12}" srcId="{8D6502C0-9F8A-4423-92D9-AB2F185C1E41}" destId="{B823EB12-6EB4-4E94-B503-0711832C2374}" srcOrd="4" destOrd="0" parTransId="{7DAB1BC2-A67B-4E4B-98CC-DC736B5EC734}" sibTransId="{F9E68A04-477D-4920-B3F3-D0294F73FE99}"/>
    <dgm:cxn modelId="{2F7629F9-C1E0-4EF6-99F9-0F816AE4F919}" srcId="{6AD1E15F-6B9D-432A-995D-432741309870}" destId="{82C838C9-18BF-4580-B2E8-065E937CAA8A}" srcOrd="0" destOrd="0" parTransId="{EE616F0F-B255-4531-88A0-F2D87EAF0A45}" sibTransId="{4DF7F442-2279-4350-9CB6-D7D1FCC1FBBF}"/>
    <dgm:cxn modelId="{B7EEC9F8-F4E0-4F5E-B14A-6DCE346DC847}" srcId="{0A2EE4C9-3978-46E0-87B2-A2BD5E42EBFF}" destId="{A623256B-3588-4CDA-AFEF-AD3CB2063010}" srcOrd="0" destOrd="0" parTransId="{5047527A-BA33-4E40-806E-E6CC36B9264E}" sibTransId="{EC04B86D-0270-4EAC-A5A0-AFCC870F8077}"/>
    <dgm:cxn modelId="{762C62BE-DB91-4D22-A7FB-341DA115DB1A}" type="presOf" srcId="{5F2FD057-2E4F-434F-B317-510ACA376857}" destId="{1C8FC276-030A-4B99-8E8C-B9BB9FD34498}" srcOrd="0" destOrd="0" presId="urn:microsoft.com/office/officeart/2005/8/layout/vList5"/>
    <dgm:cxn modelId="{063DB067-577A-4CBE-905E-E5B2F7DAEB02}" type="presOf" srcId="{F167FEEF-A757-41D9-AB7F-C950DBA05245}" destId="{0F561FC1-14DC-49BC-BD51-127F638E7BC9}" srcOrd="0" destOrd="0" presId="urn:microsoft.com/office/officeart/2005/8/layout/vList5"/>
    <dgm:cxn modelId="{D3A0783A-17D2-47E7-8706-3B5AA19B3673}" type="presOf" srcId="{F4D2EAF1-F107-4FF5-9B99-BE11F2615F89}" destId="{FBCF3AD4-2C26-4AC8-9BC4-B13A5A1AA900}" srcOrd="0" destOrd="0" presId="urn:microsoft.com/office/officeart/2005/8/layout/vList5"/>
    <dgm:cxn modelId="{529A1595-E380-47E1-902A-1B9A271A42F5}" type="presOf" srcId="{32C8CC83-3142-4C13-B50A-4ECCC3F19DB0}" destId="{48B98EAE-8527-4C1C-9C61-CBA832D35187}" srcOrd="0" destOrd="0" presId="urn:microsoft.com/office/officeart/2005/8/layout/vList5"/>
    <dgm:cxn modelId="{B12C25A2-9A2F-4CD3-8DDD-83A2D90978BA}" type="presOf" srcId="{7DD4F3FD-C2B1-445C-8F2A-7F97C25E763F}" destId="{3D36B559-6932-4242-AEA0-0EAAD1E02B03}" srcOrd="0" destOrd="0" presId="urn:microsoft.com/office/officeart/2005/8/layout/vList5"/>
    <dgm:cxn modelId="{50A78BAE-E33E-4105-B50E-BDB5FF5A1131}" srcId="{8D6502C0-9F8A-4423-92D9-AB2F185C1E41}" destId="{6AD1E15F-6B9D-432A-995D-432741309870}" srcOrd="1" destOrd="0" parTransId="{B6F50A6B-051B-4C12-9981-E56B20E6D5B4}" sibTransId="{B716BC29-B674-4985-8B27-E1DA7EE367A9}"/>
    <dgm:cxn modelId="{DB8FB9DF-7B1B-4F8D-A822-FCBD92427814}" srcId="{708BB7CF-434D-4862-8C44-F63F57D0BF74}" destId="{F167FEEF-A757-41D9-AB7F-C950DBA05245}" srcOrd="0" destOrd="0" parTransId="{AAD4A2F2-FFBF-406B-9657-1180905F3432}" sibTransId="{185ECCD8-D2EE-4E60-9873-0FF47FC7939B}"/>
    <dgm:cxn modelId="{BEA92962-D3FA-4DD7-B3FD-DC27735909C3}" type="presOf" srcId="{80D196F1-02B2-4019-9FB3-6E264B72A9CC}" destId="{22E07607-0B1D-4CD9-896F-1BC2817CC3D2}" srcOrd="0" destOrd="0" presId="urn:microsoft.com/office/officeart/2005/8/layout/vList5"/>
    <dgm:cxn modelId="{D535A4A6-6ED9-403A-8F7A-5FAF2032024D}" srcId="{8D6502C0-9F8A-4423-92D9-AB2F185C1E41}" destId="{708BB7CF-434D-4862-8C44-F63F57D0BF74}" srcOrd="0" destOrd="0" parTransId="{140D0850-1C34-4934-9CBF-F9F2E6AD9D80}" sibTransId="{AF84FAB1-CCCC-41CC-AFB7-2B170CC57BF1}"/>
    <dgm:cxn modelId="{BB79C5F5-719B-4E5F-ADF6-FF8BB7F94714}" srcId="{B370B414-4949-474B-A1F8-9C96C77E6192}" destId="{49036DC1-1634-48FD-A644-935E777B8245}" srcOrd="0" destOrd="0" parTransId="{D2F9E4A4-F536-471B-8338-0428FEACC865}" sibTransId="{89210DA5-4705-4C1B-8FB4-2040D2258F38}"/>
    <dgm:cxn modelId="{EF2888F2-CD71-41BC-8BF0-B1E2C27578AD}" srcId="{8D6502C0-9F8A-4423-92D9-AB2F185C1E41}" destId="{C8AB323F-6C8D-43C8-B605-3F09B93EF985}" srcOrd="7" destOrd="0" parTransId="{7A8E35FB-3290-4E55-BFE8-8AD4F245E6CD}" sibTransId="{82679BA3-E337-439E-848B-DFFC8046B0D0}"/>
    <dgm:cxn modelId="{E7A596FB-C7C0-4D92-846C-85B72AAB62ED}" type="presOf" srcId="{DDF3E830-BD79-492C-9710-AC2F3720D48A}" destId="{4E887D84-1C38-4438-8144-29F9EA5A7C73}" srcOrd="0" destOrd="0" presId="urn:microsoft.com/office/officeart/2005/8/layout/vList5"/>
    <dgm:cxn modelId="{3B1D5DA6-2328-4E60-AD8A-69A843822ABE}" srcId="{DDF3E830-BD79-492C-9710-AC2F3720D48A}" destId="{A77F0DA2-32B2-425A-BDF5-A11D2F11C86B}" srcOrd="0" destOrd="0" parTransId="{B24E8CC3-1E9F-4D5C-BE52-016B9ED56460}" sibTransId="{890DE500-30E6-4A1D-B326-5082B379BF67}"/>
    <dgm:cxn modelId="{09D81E04-F8B9-4863-A713-A2B2145B3868}" srcId="{8D6502C0-9F8A-4423-92D9-AB2F185C1E41}" destId="{0A2EE4C9-3978-46E0-87B2-A2BD5E42EBFF}" srcOrd="9" destOrd="0" parTransId="{0D8DE6F8-8507-4FE8-A6B7-BA10B35964B1}" sibTransId="{4D534B6F-2763-4028-9596-5A5EEF017FE5}"/>
    <dgm:cxn modelId="{E8CFF87C-4FB0-47B3-975B-D8284B8B5ED6}" type="presOf" srcId="{0A2EE4C9-3978-46E0-87B2-A2BD5E42EBFF}" destId="{50261875-66AD-49E4-A775-D5ED71694CBA}" srcOrd="0" destOrd="0" presId="urn:microsoft.com/office/officeart/2005/8/layout/vList5"/>
    <dgm:cxn modelId="{D61495FB-5345-4909-AA01-748E04DFA553}" type="presOf" srcId="{49036DC1-1634-48FD-A644-935E777B8245}" destId="{94B98AAC-6843-451F-81C0-6BAEC5940465}" srcOrd="0" destOrd="0" presId="urn:microsoft.com/office/officeart/2005/8/layout/vList5"/>
    <dgm:cxn modelId="{A9B18706-067D-4A2A-98C5-263CDB2FE76D}" type="presOf" srcId="{B823EB12-6EB4-4E94-B503-0711832C2374}" destId="{143B9B29-41A1-44E3-8DDF-C35B4BC9E3D6}" srcOrd="0" destOrd="0" presId="urn:microsoft.com/office/officeart/2005/8/layout/vList5"/>
    <dgm:cxn modelId="{CFC95CB0-9C04-46D9-A6CB-6337EC064A40}" type="presOf" srcId="{A623256B-3588-4CDA-AFEF-AD3CB2063010}" destId="{17E62636-6BB8-4435-AFAF-1EAFA15283D4}" srcOrd="0" destOrd="0" presId="urn:microsoft.com/office/officeart/2005/8/layout/vList5"/>
    <dgm:cxn modelId="{C4433F49-5749-4519-B96F-CFB79E830423}" srcId="{8D6502C0-9F8A-4423-92D9-AB2F185C1E41}" destId="{AF5832DF-40A2-4E2B-86C1-6857EDE06668}" srcOrd="8" destOrd="0" parTransId="{B0268BA2-BF06-4D49-BB46-D35745E9B852}" sibTransId="{B831799B-9AAC-4C8A-BDED-5E06A1E70FDC}"/>
    <dgm:cxn modelId="{7857804B-B3F6-4828-87AE-A137F7D4DCA9}" type="presOf" srcId="{D3BB948A-0567-4873-A154-33BFEC461A8D}" destId="{B9A860DC-5F2B-4003-BF6A-A1BE99CE362F}" srcOrd="0" destOrd="0" presId="urn:microsoft.com/office/officeart/2005/8/layout/vList5"/>
    <dgm:cxn modelId="{C0F0C4E0-7B50-4E5F-A774-2E2C7AA52D35}" srcId="{C8AB323F-6C8D-43C8-B605-3F09B93EF985}" destId="{32C8CC83-3142-4C13-B50A-4ECCC3F19DB0}" srcOrd="0" destOrd="0" parTransId="{F3431853-B63F-44F4-8279-72D86876B9F3}" sibTransId="{89AD5B67-DC51-4892-B827-513E071A0407}"/>
    <dgm:cxn modelId="{EFE76318-F3FC-47BB-9B49-BBC9A3A5EAEA}" type="presOf" srcId="{A77F0DA2-32B2-425A-BDF5-A11D2F11C86B}" destId="{F6B0782D-E228-4D15-AFE2-40933C3FDBAD}" srcOrd="0" destOrd="0" presId="urn:microsoft.com/office/officeart/2005/8/layout/vList5"/>
    <dgm:cxn modelId="{B7AB01CA-5F02-4A7B-B061-C31BC88EC5ED}" type="presOf" srcId="{C8AB323F-6C8D-43C8-B605-3F09B93EF985}" destId="{0EAB606E-9473-471D-BA4E-F89797D1DBB3}" srcOrd="0" destOrd="0" presId="urn:microsoft.com/office/officeart/2005/8/layout/vList5"/>
    <dgm:cxn modelId="{8DF261D4-B9A9-4B7C-908A-1A682E454A4E}" srcId="{BE289655-7B3B-4C56-9EB0-C19AA753F469}" destId="{D3BB948A-0567-4873-A154-33BFEC461A8D}" srcOrd="0" destOrd="0" parTransId="{96D91476-6480-4934-8CC1-8F88D41C700A}" sibTransId="{C47EB75F-5531-42E8-A85B-63CFC7750946}"/>
    <dgm:cxn modelId="{6D802B51-431D-4F49-A498-58026554BEE3}" type="presOf" srcId="{6AD1E15F-6B9D-432A-995D-432741309870}" destId="{74B2338F-5252-4EAC-9411-D95BCBA828B6}" srcOrd="0" destOrd="0" presId="urn:microsoft.com/office/officeart/2005/8/layout/vList5"/>
    <dgm:cxn modelId="{E4ABA570-CBEC-4704-91F3-D10D7ECFEC81}" srcId="{8D6502C0-9F8A-4423-92D9-AB2F185C1E41}" destId="{80D196F1-02B2-4019-9FB3-6E264B72A9CC}" srcOrd="6" destOrd="0" parTransId="{3F15D96A-0D61-4FFC-B8AE-59CC5DBD75D4}" sibTransId="{BAE28A5B-E815-4D82-819D-26CE87CDFD17}"/>
    <dgm:cxn modelId="{9E9816ED-A910-4D39-B6B4-A94ECE1561CC}" srcId="{8D6502C0-9F8A-4423-92D9-AB2F185C1E41}" destId="{DDF3E830-BD79-492C-9710-AC2F3720D48A}" srcOrd="2" destOrd="0" parTransId="{DEBE0200-9685-4696-82C4-5FE808D63ECA}" sibTransId="{B472E3C7-47F9-4BC2-8C47-798D1D961CEC}"/>
    <dgm:cxn modelId="{1BCB7000-3345-49A0-A5F6-7469BB4A263B}" type="presOf" srcId="{82C838C9-18BF-4580-B2E8-065E937CAA8A}" destId="{DDF1B866-0EFC-49B3-9ABD-B1704D2E8F0E}" srcOrd="0" destOrd="0" presId="urn:microsoft.com/office/officeart/2005/8/layout/vList5"/>
    <dgm:cxn modelId="{73EDD976-003F-4DC5-BFB0-93E5624D3ABC}" srcId="{8D6502C0-9F8A-4423-92D9-AB2F185C1E41}" destId="{BE289655-7B3B-4C56-9EB0-C19AA753F469}" srcOrd="3" destOrd="0" parTransId="{F286811D-075D-4051-81D1-9B468D374AF3}" sibTransId="{5C86C120-AA3B-4115-AAF4-89C223C28AA7}"/>
    <dgm:cxn modelId="{605EFBDE-CB8F-48BD-8AA5-5C70C1F1EC08}" type="presOf" srcId="{78CF2CD5-636E-478E-A857-E513E9E62C12}" destId="{23E928BE-4179-426F-AB00-7A5B6523B863}" srcOrd="0" destOrd="0" presId="urn:microsoft.com/office/officeart/2005/8/layout/vList5"/>
    <dgm:cxn modelId="{11227D14-2C9E-465E-A0AC-A0A90C6B10CB}" srcId="{AF5832DF-40A2-4E2B-86C1-6857EDE06668}" destId="{5F2FD057-2E4F-434F-B317-510ACA376857}" srcOrd="0" destOrd="0" parTransId="{CFF993C0-5B7A-4FBF-B38D-1CD5209D1103}" sibTransId="{C5084E89-1E64-49CF-8C93-BEF59A159D80}"/>
    <dgm:cxn modelId="{B901C34D-B9AC-44E9-BF8A-6B81AAEC24AF}" srcId="{7DD4F3FD-C2B1-445C-8F2A-7F97C25E763F}" destId="{F4D2EAF1-F107-4FF5-9B99-BE11F2615F89}" srcOrd="0" destOrd="0" parTransId="{E95A0E42-69E5-4446-92AD-5402917754FA}" sibTransId="{4CC56D0F-0C67-46CE-B4D5-F3D3C7B6F00E}"/>
    <dgm:cxn modelId="{FD0D5C26-D7B7-483C-8929-E32B361C175B}" srcId="{8D6502C0-9F8A-4423-92D9-AB2F185C1E41}" destId="{B370B414-4949-474B-A1F8-9C96C77E6192}" srcOrd="5" destOrd="0" parTransId="{F3A283AE-C795-472F-974C-DFAF558A46BE}" sibTransId="{FD84CC86-1359-4AD7-9940-BFC5D7DAA119}"/>
    <dgm:cxn modelId="{2DA7BA11-5561-47DF-AE4B-39E5FF5979EB}" srcId="{8D6502C0-9F8A-4423-92D9-AB2F185C1E41}" destId="{7DD4F3FD-C2B1-445C-8F2A-7F97C25E763F}" srcOrd="10" destOrd="0" parTransId="{48ECF17F-E4B8-4F75-B48D-B1CBA8D36015}" sibTransId="{1C3545E9-819B-421C-B46D-E738A0BFB01C}"/>
    <dgm:cxn modelId="{38CB53AC-1F09-4649-98FB-A6AEB676E252}" type="presOf" srcId="{BE289655-7B3B-4C56-9EB0-C19AA753F469}" destId="{8707D797-00EF-4812-AE86-180760642FCF}" srcOrd="0" destOrd="0" presId="urn:microsoft.com/office/officeart/2005/8/layout/vList5"/>
    <dgm:cxn modelId="{F0B7E37C-17B6-429E-8FF8-93566E03B519}" srcId="{B823EB12-6EB4-4E94-B503-0711832C2374}" destId="{B7EA3BF2-1456-4B40-A5AF-DFD5FB6B4197}" srcOrd="0" destOrd="0" parTransId="{B9176712-EE93-453A-AB84-538FDB0B035E}" sibTransId="{A4731ED7-D939-477D-8DC1-F334630BDEE9}"/>
    <dgm:cxn modelId="{34F3038A-EECB-46EE-9CFB-EE68EE2B2A55}" type="presOf" srcId="{B7EA3BF2-1456-4B40-A5AF-DFD5FB6B4197}" destId="{1CF65F13-79D2-4409-8B95-B9BF46B0E5AD}" srcOrd="0" destOrd="0" presId="urn:microsoft.com/office/officeart/2005/8/layout/vList5"/>
    <dgm:cxn modelId="{BDB7CA6B-0934-4393-907A-C182144286B9}" type="presOf" srcId="{8D6502C0-9F8A-4423-92D9-AB2F185C1E41}" destId="{CA84D77E-84BD-4A6C-9B30-0B3EC9547014}" srcOrd="0" destOrd="0" presId="urn:microsoft.com/office/officeart/2005/8/layout/vList5"/>
    <dgm:cxn modelId="{00674F5E-4962-4BE8-ACBA-F1B031B88EE4}" type="presOf" srcId="{708BB7CF-434D-4862-8C44-F63F57D0BF74}" destId="{DAF527DD-9D26-453F-BCAF-B7822BD0685E}" srcOrd="0" destOrd="0" presId="urn:microsoft.com/office/officeart/2005/8/layout/vList5"/>
    <dgm:cxn modelId="{597254D5-B0BA-4B2B-BD3E-D0E332EEE1A2}" type="presOf" srcId="{B370B414-4949-474B-A1F8-9C96C77E6192}" destId="{B96034A2-76EB-4BA1-B720-2428940422F5}" srcOrd="0" destOrd="0" presId="urn:microsoft.com/office/officeart/2005/8/layout/vList5"/>
    <dgm:cxn modelId="{9D6F937C-FC00-456C-A033-1A4A04650767}" type="presParOf" srcId="{CA84D77E-84BD-4A6C-9B30-0B3EC9547014}" destId="{DDF8C42C-7C9F-48F6-8B57-132E8ACDB4AF}" srcOrd="0" destOrd="0" presId="urn:microsoft.com/office/officeart/2005/8/layout/vList5"/>
    <dgm:cxn modelId="{CAB5D064-083F-443E-8F4D-51FD7D1DAE66}" type="presParOf" srcId="{DDF8C42C-7C9F-48F6-8B57-132E8ACDB4AF}" destId="{DAF527DD-9D26-453F-BCAF-B7822BD0685E}" srcOrd="0" destOrd="0" presId="urn:microsoft.com/office/officeart/2005/8/layout/vList5"/>
    <dgm:cxn modelId="{7B2B3797-ABEF-4DE4-A4E0-90D3F7DFEE4F}" type="presParOf" srcId="{DDF8C42C-7C9F-48F6-8B57-132E8ACDB4AF}" destId="{0F561FC1-14DC-49BC-BD51-127F638E7BC9}" srcOrd="1" destOrd="0" presId="urn:microsoft.com/office/officeart/2005/8/layout/vList5"/>
    <dgm:cxn modelId="{95083BE4-503D-48B1-B6EB-66C27462F9FF}" type="presParOf" srcId="{CA84D77E-84BD-4A6C-9B30-0B3EC9547014}" destId="{3229CAEE-782F-40A6-9EF1-C1F33FEB0F08}" srcOrd="1" destOrd="0" presId="urn:microsoft.com/office/officeart/2005/8/layout/vList5"/>
    <dgm:cxn modelId="{E8AC2350-B980-4641-9554-DFFC87AC0293}" type="presParOf" srcId="{CA84D77E-84BD-4A6C-9B30-0B3EC9547014}" destId="{D3785BB6-9A7C-4E96-9211-B68F6FF1FB0F}" srcOrd="2" destOrd="0" presId="urn:microsoft.com/office/officeart/2005/8/layout/vList5"/>
    <dgm:cxn modelId="{AA98BA86-6283-42CE-81F1-445CD3D5FAEA}" type="presParOf" srcId="{D3785BB6-9A7C-4E96-9211-B68F6FF1FB0F}" destId="{74B2338F-5252-4EAC-9411-D95BCBA828B6}" srcOrd="0" destOrd="0" presId="urn:microsoft.com/office/officeart/2005/8/layout/vList5"/>
    <dgm:cxn modelId="{6B23F869-7680-4F20-A272-6CD2B4B082B8}" type="presParOf" srcId="{D3785BB6-9A7C-4E96-9211-B68F6FF1FB0F}" destId="{DDF1B866-0EFC-49B3-9ABD-B1704D2E8F0E}" srcOrd="1" destOrd="0" presId="urn:microsoft.com/office/officeart/2005/8/layout/vList5"/>
    <dgm:cxn modelId="{83722EC7-0737-4C20-9ED4-1267D4A368B9}" type="presParOf" srcId="{CA84D77E-84BD-4A6C-9B30-0B3EC9547014}" destId="{E681278E-67F6-409C-BCD9-2453B934E2BF}" srcOrd="3" destOrd="0" presId="urn:microsoft.com/office/officeart/2005/8/layout/vList5"/>
    <dgm:cxn modelId="{74C51630-7993-4B2A-B68E-691CE6529571}" type="presParOf" srcId="{CA84D77E-84BD-4A6C-9B30-0B3EC9547014}" destId="{6F028A76-90A6-465C-B1C2-75F887EB29E8}" srcOrd="4" destOrd="0" presId="urn:microsoft.com/office/officeart/2005/8/layout/vList5"/>
    <dgm:cxn modelId="{FC35879C-4E6E-43EF-BF54-395D6948E484}" type="presParOf" srcId="{6F028A76-90A6-465C-B1C2-75F887EB29E8}" destId="{4E887D84-1C38-4438-8144-29F9EA5A7C73}" srcOrd="0" destOrd="0" presId="urn:microsoft.com/office/officeart/2005/8/layout/vList5"/>
    <dgm:cxn modelId="{853F389B-C63C-4155-8189-F41778C0E254}" type="presParOf" srcId="{6F028A76-90A6-465C-B1C2-75F887EB29E8}" destId="{F6B0782D-E228-4D15-AFE2-40933C3FDBAD}" srcOrd="1" destOrd="0" presId="urn:microsoft.com/office/officeart/2005/8/layout/vList5"/>
    <dgm:cxn modelId="{015F5F95-1F61-4845-9E42-6F9114368D42}" type="presParOf" srcId="{CA84D77E-84BD-4A6C-9B30-0B3EC9547014}" destId="{0B7F06EE-4724-4585-B767-885ADB2FDD15}" srcOrd="5" destOrd="0" presId="urn:microsoft.com/office/officeart/2005/8/layout/vList5"/>
    <dgm:cxn modelId="{BFE42FC4-1E7F-4DFC-897B-A6041D9DF838}" type="presParOf" srcId="{CA84D77E-84BD-4A6C-9B30-0B3EC9547014}" destId="{F638BA4F-76E6-4730-9F43-A2B865FED13C}" srcOrd="6" destOrd="0" presId="urn:microsoft.com/office/officeart/2005/8/layout/vList5"/>
    <dgm:cxn modelId="{2ACF1D0C-685C-4C5C-9807-D91CDFABF76B}" type="presParOf" srcId="{F638BA4F-76E6-4730-9F43-A2B865FED13C}" destId="{8707D797-00EF-4812-AE86-180760642FCF}" srcOrd="0" destOrd="0" presId="urn:microsoft.com/office/officeart/2005/8/layout/vList5"/>
    <dgm:cxn modelId="{589E7EE3-5BB0-42B6-A554-9A36D783CE2D}" type="presParOf" srcId="{F638BA4F-76E6-4730-9F43-A2B865FED13C}" destId="{B9A860DC-5F2B-4003-BF6A-A1BE99CE362F}" srcOrd="1" destOrd="0" presId="urn:microsoft.com/office/officeart/2005/8/layout/vList5"/>
    <dgm:cxn modelId="{9820BE0F-A448-42C0-A1B8-205A16459988}" type="presParOf" srcId="{CA84D77E-84BD-4A6C-9B30-0B3EC9547014}" destId="{C6493FE4-75DF-4297-996A-8D1D1F369BD0}" srcOrd="7" destOrd="0" presId="urn:microsoft.com/office/officeart/2005/8/layout/vList5"/>
    <dgm:cxn modelId="{AB328212-889B-44D3-BF10-C4A00055A9CA}" type="presParOf" srcId="{CA84D77E-84BD-4A6C-9B30-0B3EC9547014}" destId="{1273BA10-3CDD-47C2-BA80-706C30EBA8CC}" srcOrd="8" destOrd="0" presId="urn:microsoft.com/office/officeart/2005/8/layout/vList5"/>
    <dgm:cxn modelId="{C9D9C30B-A91C-4B92-9501-56ED0E47AEC6}" type="presParOf" srcId="{1273BA10-3CDD-47C2-BA80-706C30EBA8CC}" destId="{143B9B29-41A1-44E3-8DDF-C35B4BC9E3D6}" srcOrd="0" destOrd="0" presId="urn:microsoft.com/office/officeart/2005/8/layout/vList5"/>
    <dgm:cxn modelId="{EB3B6EB5-B0B4-400A-A54E-D571F3F21309}" type="presParOf" srcId="{1273BA10-3CDD-47C2-BA80-706C30EBA8CC}" destId="{1CF65F13-79D2-4409-8B95-B9BF46B0E5AD}" srcOrd="1" destOrd="0" presId="urn:microsoft.com/office/officeart/2005/8/layout/vList5"/>
    <dgm:cxn modelId="{31EC65A9-D67A-4A9A-A098-2FF270E37E09}" type="presParOf" srcId="{CA84D77E-84BD-4A6C-9B30-0B3EC9547014}" destId="{1E7A4452-869D-48D2-A32B-CC4C585122CE}" srcOrd="9" destOrd="0" presId="urn:microsoft.com/office/officeart/2005/8/layout/vList5"/>
    <dgm:cxn modelId="{9B493C7A-F40B-447C-A0FF-0F0BA7C3FE1A}" type="presParOf" srcId="{CA84D77E-84BD-4A6C-9B30-0B3EC9547014}" destId="{D882F3DA-D35D-492B-A965-EEBBE772EFB9}" srcOrd="10" destOrd="0" presId="urn:microsoft.com/office/officeart/2005/8/layout/vList5"/>
    <dgm:cxn modelId="{046DD1D5-175B-4D89-9C61-EADB66BAEE00}" type="presParOf" srcId="{D882F3DA-D35D-492B-A965-EEBBE772EFB9}" destId="{B96034A2-76EB-4BA1-B720-2428940422F5}" srcOrd="0" destOrd="0" presId="urn:microsoft.com/office/officeart/2005/8/layout/vList5"/>
    <dgm:cxn modelId="{1E1E5BF0-376A-421E-962F-24B2037241DC}" type="presParOf" srcId="{D882F3DA-D35D-492B-A965-EEBBE772EFB9}" destId="{94B98AAC-6843-451F-81C0-6BAEC5940465}" srcOrd="1" destOrd="0" presId="urn:microsoft.com/office/officeart/2005/8/layout/vList5"/>
    <dgm:cxn modelId="{41029083-599B-44C3-B2DD-683630837CF0}" type="presParOf" srcId="{CA84D77E-84BD-4A6C-9B30-0B3EC9547014}" destId="{BE129489-79AE-42E5-A0AC-38E29BBCBE07}" srcOrd="11" destOrd="0" presId="urn:microsoft.com/office/officeart/2005/8/layout/vList5"/>
    <dgm:cxn modelId="{1F166C8A-E733-42CB-860B-7F139BF21B18}" type="presParOf" srcId="{CA84D77E-84BD-4A6C-9B30-0B3EC9547014}" destId="{CC413C55-F68D-4FD1-B4F9-619C6369821F}" srcOrd="12" destOrd="0" presId="urn:microsoft.com/office/officeart/2005/8/layout/vList5"/>
    <dgm:cxn modelId="{B4DC4FC1-81D5-49EC-A627-CA84373A503E}" type="presParOf" srcId="{CC413C55-F68D-4FD1-B4F9-619C6369821F}" destId="{22E07607-0B1D-4CD9-896F-1BC2817CC3D2}" srcOrd="0" destOrd="0" presId="urn:microsoft.com/office/officeart/2005/8/layout/vList5"/>
    <dgm:cxn modelId="{D427F1E0-2A0C-4834-876F-435D1A9FAF31}" type="presParOf" srcId="{CC413C55-F68D-4FD1-B4F9-619C6369821F}" destId="{23E928BE-4179-426F-AB00-7A5B6523B863}" srcOrd="1" destOrd="0" presId="urn:microsoft.com/office/officeart/2005/8/layout/vList5"/>
    <dgm:cxn modelId="{B2BB244C-340E-43A9-BF4C-95A765892618}" type="presParOf" srcId="{CA84D77E-84BD-4A6C-9B30-0B3EC9547014}" destId="{DECA3B8D-64C9-4364-8983-4DA7181BECC2}" srcOrd="13" destOrd="0" presId="urn:microsoft.com/office/officeart/2005/8/layout/vList5"/>
    <dgm:cxn modelId="{7CA7CB99-7333-40EB-B506-5EE66D3FE714}" type="presParOf" srcId="{CA84D77E-84BD-4A6C-9B30-0B3EC9547014}" destId="{4CE9F149-1321-4564-AA90-5E372870F915}" srcOrd="14" destOrd="0" presId="urn:microsoft.com/office/officeart/2005/8/layout/vList5"/>
    <dgm:cxn modelId="{DEE6D9A5-3ABF-4838-B87A-8ED2733DA6A4}" type="presParOf" srcId="{4CE9F149-1321-4564-AA90-5E372870F915}" destId="{0EAB606E-9473-471D-BA4E-F89797D1DBB3}" srcOrd="0" destOrd="0" presId="urn:microsoft.com/office/officeart/2005/8/layout/vList5"/>
    <dgm:cxn modelId="{70776D0D-FD68-4510-9BC6-898150B383E8}" type="presParOf" srcId="{4CE9F149-1321-4564-AA90-5E372870F915}" destId="{48B98EAE-8527-4C1C-9C61-CBA832D35187}" srcOrd="1" destOrd="0" presId="urn:microsoft.com/office/officeart/2005/8/layout/vList5"/>
    <dgm:cxn modelId="{7549B74E-CBC0-4683-9F77-2D40E86B6F01}" type="presParOf" srcId="{CA84D77E-84BD-4A6C-9B30-0B3EC9547014}" destId="{2FEBF13E-1B18-4782-9BD2-04AC1DF8F446}" srcOrd="15" destOrd="0" presId="urn:microsoft.com/office/officeart/2005/8/layout/vList5"/>
    <dgm:cxn modelId="{BB57D3B1-9B23-4637-A539-F9FE9CD6388D}" type="presParOf" srcId="{CA84D77E-84BD-4A6C-9B30-0B3EC9547014}" destId="{12600F1D-7CB1-4260-B678-B2C0E3763122}" srcOrd="16" destOrd="0" presId="urn:microsoft.com/office/officeart/2005/8/layout/vList5"/>
    <dgm:cxn modelId="{70EEB7AB-6655-458C-BF3D-6462F405A859}" type="presParOf" srcId="{12600F1D-7CB1-4260-B678-B2C0E3763122}" destId="{7BEE607C-8848-4A36-8145-7F44450320B2}" srcOrd="0" destOrd="0" presId="urn:microsoft.com/office/officeart/2005/8/layout/vList5"/>
    <dgm:cxn modelId="{C63738EC-1504-411B-BBDE-1554DB440047}" type="presParOf" srcId="{12600F1D-7CB1-4260-B678-B2C0E3763122}" destId="{1C8FC276-030A-4B99-8E8C-B9BB9FD34498}" srcOrd="1" destOrd="0" presId="urn:microsoft.com/office/officeart/2005/8/layout/vList5"/>
    <dgm:cxn modelId="{5D17CEE2-684C-4ECB-B57D-05D30FFE357B}" type="presParOf" srcId="{CA84D77E-84BD-4A6C-9B30-0B3EC9547014}" destId="{54BBB44A-CD2F-4764-BE19-4493BC414372}" srcOrd="17" destOrd="0" presId="urn:microsoft.com/office/officeart/2005/8/layout/vList5"/>
    <dgm:cxn modelId="{287360BC-5BAF-4BB1-8EB5-FC71DB6345B5}" type="presParOf" srcId="{CA84D77E-84BD-4A6C-9B30-0B3EC9547014}" destId="{4A2CC9E2-29D8-4B52-B9AA-6F3E97D72694}" srcOrd="18" destOrd="0" presId="urn:microsoft.com/office/officeart/2005/8/layout/vList5"/>
    <dgm:cxn modelId="{7B21ADE9-D151-412C-9824-7E4C07F5AA31}" type="presParOf" srcId="{4A2CC9E2-29D8-4B52-B9AA-6F3E97D72694}" destId="{50261875-66AD-49E4-A775-D5ED71694CBA}" srcOrd="0" destOrd="0" presId="urn:microsoft.com/office/officeart/2005/8/layout/vList5"/>
    <dgm:cxn modelId="{787E29F3-2157-4D0D-99D3-47CB2B2E0FCB}" type="presParOf" srcId="{4A2CC9E2-29D8-4B52-B9AA-6F3E97D72694}" destId="{17E62636-6BB8-4435-AFAF-1EAFA15283D4}" srcOrd="1" destOrd="0" presId="urn:microsoft.com/office/officeart/2005/8/layout/vList5"/>
    <dgm:cxn modelId="{271DE08D-7755-4BC6-A922-E08FC182C969}" type="presParOf" srcId="{CA84D77E-84BD-4A6C-9B30-0B3EC9547014}" destId="{7603001F-F498-4082-81E0-04BBF4C0AE47}" srcOrd="19" destOrd="0" presId="urn:microsoft.com/office/officeart/2005/8/layout/vList5"/>
    <dgm:cxn modelId="{22427015-C365-4E71-B87A-692EA035E222}" type="presParOf" srcId="{CA84D77E-84BD-4A6C-9B30-0B3EC9547014}" destId="{670E009B-2052-4546-A6AF-C6D18936C39E}" srcOrd="20" destOrd="0" presId="urn:microsoft.com/office/officeart/2005/8/layout/vList5"/>
    <dgm:cxn modelId="{32E663E1-25ED-4306-88B0-775E393D6652}" type="presParOf" srcId="{670E009B-2052-4546-A6AF-C6D18936C39E}" destId="{3D36B559-6932-4242-AEA0-0EAAD1E02B03}" srcOrd="0" destOrd="0" presId="urn:microsoft.com/office/officeart/2005/8/layout/vList5"/>
    <dgm:cxn modelId="{E51C6682-B465-4213-BEF2-F259082EF6AE}" type="presParOf" srcId="{670E009B-2052-4546-A6AF-C6D18936C39E}" destId="{FBCF3AD4-2C26-4AC8-9BC4-B13A5A1AA900}"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ECDD64-5BD1-40FA-B6C0-0A3DB2880538}">
      <dsp:nvSpPr>
        <dsp:cNvPr id="0" name=""/>
        <dsp:cNvSpPr/>
      </dsp:nvSpPr>
      <dsp:spPr>
        <a:xfrm rot="5400000">
          <a:off x="5555007" y="-2468723"/>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Outpost Briefing to CVE Senior Advisory Board</a:t>
          </a:r>
          <a:endParaRPr lang="en-US" sz="1500" kern="1200"/>
        </a:p>
      </dsp:txBody>
      <dsp:txXfrm rot="-5400000">
        <a:off x="3037733" y="66411"/>
        <a:ext cx="5382554" cy="330145"/>
      </dsp:txXfrm>
    </dsp:sp>
    <dsp:sp modelId="{1292665F-24C2-4115-AEA0-761F9539683E}">
      <dsp:nvSpPr>
        <dsp:cNvPr id="0" name=""/>
        <dsp:cNvSpPr/>
      </dsp:nvSpPr>
      <dsp:spPr>
        <a:xfrm>
          <a:off x="0" y="2818"/>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October 23, 2001</a:t>
          </a:r>
          <a:endParaRPr lang="en-US" sz="2400" kern="1200"/>
        </a:p>
      </dsp:txBody>
      <dsp:txXfrm>
        <a:off x="22325" y="25143"/>
        <a:ext cx="2993082" cy="412681"/>
      </dsp:txXfrm>
    </dsp:sp>
    <dsp:sp modelId="{92AF2BA4-B07A-4D84-A9C0-2D8203A9D0AD}">
      <dsp:nvSpPr>
        <dsp:cNvPr id="0" name=""/>
        <dsp:cNvSpPr/>
      </dsp:nvSpPr>
      <dsp:spPr>
        <a:xfrm rot="5400000">
          <a:off x="5555007" y="-1988525"/>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Public Announcement &amp; Version 1</a:t>
          </a:r>
          <a:endParaRPr lang="en-US" sz="1500" kern="1200"/>
        </a:p>
      </dsp:txBody>
      <dsp:txXfrm rot="-5400000">
        <a:off x="3037733" y="546609"/>
        <a:ext cx="5382554" cy="330145"/>
      </dsp:txXfrm>
    </dsp:sp>
    <dsp:sp modelId="{BCA0C057-74CA-4B12-BB28-CAD50BC08479}">
      <dsp:nvSpPr>
        <dsp:cNvPr id="0" name=""/>
        <dsp:cNvSpPr/>
      </dsp:nvSpPr>
      <dsp:spPr>
        <a:xfrm>
          <a:off x="0" y="483016"/>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December 10, 2002</a:t>
          </a:r>
          <a:endParaRPr lang="en-US" sz="2400" kern="1200"/>
        </a:p>
      </dsp:txBody>
      <dsp:txXfrm>
        <a:off x="22325" y="505341"/>
        <a:ext cx="2993082" cy="412681"/>
      </dsp:txXfrm>
    </dsp:sp>
    <dsp:sp modelId="{9891178A-7E20-4138-AE6B-EAD817DA313E}">
      <dsp:nvSpPr>
        <dsp:cNvPr id="0" name=""/>
        <dsp:cNvSpPr/>
      </dsp:nvSpPr>
      <dsp:spPr>
        <a:xfrm rot="5400000">
          <a:off x="5555007" y="-1508327"/>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XML Representation Published</a:t>
          </a:r>
          <a:endParaRPr lang="en-US" sz="1500" kern="1200"/>
        </a:p>
      </dsp:txBody>
      <dsp:txXfrm rot="-5400000">
        <a:off x="3037733" y="1026807"/>
        <a:ext cx="5382554" cy="330145"/>
      </dsp:txXfrm>
    </dsp:sp>
    <dsp:sp modelId="{1C2C43CC-B6B6-4326-821A-0C033E9E9C3B}">
      <dsp:nvSpPr>
        <dsp:cNvPr id="0" name=""/>
        <dsp:cNvSpPr/>
      </dsp:nvSpPr>
      <dsp:spPr>
        <a:xfrm>
          <a:off x="0" y="963214"/>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December 31, 2003</a:t>
          </a:r>
          <a:endParaRPr lang="en-US" sz="2400" kern="1200" dirty="0"/>
        </a:p>
      </dsp:txBody>
      <dsp:txXfrm>
        <a:off x="22325" y="985539"/>
        <a:ext cx="2993082" cy="412681"/>
      </dsp:txXfrm>
    </dsp:sp>
    <dsp:sp modelId="{786EE64F-B71C-4DD9-AF06-AA05DE7B84A3}">
      <dsp:nvSpPr>
        <dsp:cNvPr id="0" name=""/>
        <dsp:cNvSpPr/>
      </dsp:nvSpPr>
      <dsp:spPr>
        <a:xfrm rot="5400000">
          <a:off x="5555007" y="-1028129"/>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DISA SCCVI Requires OVAL</a:t>
          </a:r>
          <a:endParaRPr lang="en-US" sz="1500" kern="1200"/>
        </a:p>
      </dsp:txBody>
      <dsp:txXfrm rot="-5400000">
        <a:off x="3037733" y="1507005"/>
        <a:ext cx="5382554" cy="330145"/>
      </dsp:txXfrm>
    </dsp:sp>
    <dsp:sp modelId="{3A8D1706-C45A-485D-8661-2FF73C5A1540}">
      <dsp:nvSpPr>
        <dsp:cNvPr id="0" name=""/>
        <dsp:cNvSpPr/>
      </dsp:nvSpPr>
      <dsp:spPr>
        <a:xfrm>
          <a:off x="0" y="1443412"/>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June 23, 2004</a:t>
          </a:r>
          <a:endParaRPr lang="en-US" sz="2400" kern="1200"/>
        </a:p>
      </dsp:txBody>
      <dsp:txXfrm>
        <a:off x="22325" y="1465737"/>
        <a:ext cx="2993082" cy="412681"/>
      </dsp:txXfrm>
    </dsp:sp>
    <dsp:sp modelId="{3BFB9F90-E455-423C-8835-AE985055EFAF}">
      <dsp:nvSpPr>
        <dsp:cNvPr id="0" name=""/>
        <dsp:cNvSpPr/>
      </dsp:nvSpPr>
      <dsp:spPr>
        <a:xfrm rot="5400000">
          <a:off x="5555007" y="-547931"/>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OVAL System Characteristics and Results Schemas</a:t>
          </a:r>
          <a:endParaRPr lang="en-US" sz="1500" kern="1200"/>
        </a:p>
      </dsp:txBody>
      <dsp:txXfrm rot="-5400000">
        <a:off x="3037733" y="1987203"/>
        <a:ext cx="5382554" cy="330145"/>
      </dsp:txXfrm>
    </dsp:sp>
    <dsp:sp modelId="{FCA80717-65C5-4718-B3E2-0EF3B4087D04}">
      <dsp:nvSpPr>
        <dsp:cNvPr id="0" name=""/>
        <dsp:cNvSpPr/>
      </dsp:nvSpPr>
      <dsp:spPr>
        <a:xfrm>
          <a:off x="0" y="1923610"/>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July 16, 2004</a:t>
          </a:r>
          <a:endParaRPr lang="en-US" sz="2400" kern="1200"/>
        </a:p>
      </dsp:txBody>
      <dsp:txXfrm>
        <a:off x="22325" y="1945935"/>
        <a:ext cx="2993082" cy="412681"/>
      </dsp:txXfrm>
    </dsp:sp>
    <dsp:sp modelId="{AA5585E8-45A3-42BF-BB1B-7A2C6800386E}">
      <dsp:nvSpPr>
        <dsp:cNvPr id="0" name=""/>
        <dsp:cNvSpPr/>
      </dsp:nvSpPr>
      <dsp:spPr>
        <a:xfrm rot="5400000">
          <a:off x="5555007" y="-67733"/>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1000 Definition Milestone</a:t>
          </a:r>
          <a:endParaRPr lang="en-US" sz="1500" kern="1200"/>
        </a:p>
      </dsp:txBody>
      <dsp:txXfrm rot="-5400000">
        <a:off x="3037733" y="2467401"/>
        <a:ext cx="5382554" cy="330145"/>
      </dsp:txXfrm>
    </dsp:sp>
    <dsp:sp modelId="{CBF04608-FEE8-4AFB-B8B8-AE9C4D93A32B}">
      <dsp:nvSpPr>
        <dsp:cNvPr id="0" name=""/>
        <dsp:cNvSpPr/>
      </dsp:nvSpPr>
      <dsp:spPr>
        <a:xfrm>
          <a:off x="0" y="2403808"/>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January 7, 2005</a:t>
          </a:r>
          <a:endParaRPr lang="en-US" sz="2400" kern="1200"/>
        </a:p>
      </dsp:txBody>
      <dsp:txXfrm>
        <a:off x="22325" y="2426133"/>
        <a:ext cx="2993082" cy="412681"/>
      </dsp:txXfrm>
    </dsp:sp>
    <dsp:sp modelId="{D78EDB65-208B-49A0-8146-E24C5CC4CC30}">
      <dsp:nvSpPr>
        <dsp:cNvPr id="0" name=""/>
        <dsp:cNvSpPr/>
      </dsp:nvSpPr>
      <dsp:spPr>
        <a:xfrm rot="5400000">
          <a:off x="5555007" y="412464"/>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Included in XCCDF</a:t>
          </a:r>
          <a:endParaRPr lang="en-US" sz="1500" kern="1200"/>
        </a:p>
      </dsp:txBody>
      <dsp:txXfrm rot="-5400000">
        <a:off x="3037733" y="2947598"/>
        <a:ext cx="5382554" cy="330145"/>
      </dsp:txXfrm>
    </dsp:sp>
    <dsp:sp modelId="{A7037371-7DEF-4044-8B97-5CD4DCE1B334}">
      <dsp:nvSpPr>
        <dsp:cNvPr id="0" name=""/>
        <dsp:cNvSpPr/>
      </dsp:nvSpPr>
      <dsp:spPr>
        <a:xfrm>
          <a:off x="0" y="2884006"/>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January 20, 2005</a:t>
          </a:r>
          <a:endParaRPr lang="en-US" sz="2400" kern="1200"/>
        </a:p>
      </dsp:txBody>
      <dsp:txXfrm>
        <a:off x="22325" y="2906331"/>
        <a:ext cx="2993082" cy="412681"/>
      </dsp:txXfrm>
    </dsp:sp>
    <dsp:sp modelId="{F3159D34-AAAA-4BFD-A38B-32B8A5E6D00F}">
      <dsp:nvSpPr>
        <dsp:cNvPr id="0" name=""/>
        <dsp:cNvSpPr/>
      </dsp:nvSpPr>
      <dsp:spPr>
        <a:xfrm rot="5400000">
          <a:off x="5555007" y="892663"/>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Renamed to Open Vulnerability and Assessment Language</a:t>
          </a:r>
          <a:endParaRPr lang="en-US" sz="1500" kern="1200" dirty="0"/>
        </a:p>
      </dsp:txBody>
      <dsp:txXfrm rot="-5400000">
        <a:off x="3037733" y="3427797"/>
        <a:ext cx="5382554" cy="330145"/>
      </dsp:txXfrm>
    </dsp:sp>
    <dsp:sp modelId="{59A400F8-28E6-48E7-B8EB-6836FFBDF706}">
      <dsp:nvSpPr>
        <dsp:cNvPr id="0" name=""/>
        <dsp:cNvSpPr/>
      </dsp:nvSpPr>
      <dsp:spPr>
        <a:xfrm>
          <a:off x="0" y="3364204"/>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March 2005</a:t>
          </a:r>
          <a:endParaRPr lang="en-US" sz="2400" kern="1200" dirty="0"/>
        </a:p>
      </dsp:txBody>
      <dsp:txXfrm>
        <a:off x="22325" y="3386529"/>
        <a:ext cx="2993082" cy="412681"/>
      </dsp:txXfrm>
    </dsp:sp>
    <dsp:sp modelId="{106525DF-6B75-451D-9D5A-49F1DE95FB96}">
      <dsp:nvSpPr>
        <dsp:cNvPr id="0" name=""/>
        <dsp:cNvSpPr/>
      </dsp:nvSpPr>
      <dsp:spPr>
        <a:xfrm rot="5400000">
          <a:off x="5555007" y="1372861"/>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First Developer Days</a:t>
          </a:r>
          <a:endParaRPr lang="en-US" sz="1500" kern="1200"/>
        </a:p>
      </dsp:txBody>
      <dsp:txXfrm rot="-5400000">
        <a:off x="3037733" y="3907995"/>
        <a:ext cx="5382554" cy="330145"/>
      </dsp:txXfrm>
    </dsp:sp>
    <dsp:sp modelId="{F889CAF2-3D01-49F9-8D8D-EC5AFA55CB76}">
      <dsp:nvSpPr>
        <dsp:cNvPr id="0" name=""/>
        <dsp:cNvSpPr/>
      </dsp:nvSpPr>
      <dsp:spPr>
        <a:xfrm>
          <a:off x="0" y="3844402"/>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July 18, 2005</a:t>
          </a:r>
          <a:endParaRPr lang="en-US" sz="2400" kern="1200"/>
        </a:p>
      </dsp:txBody>
      <dsp:txXfrm>
        <a:off x="22325" y="3866727"/>
        <a:ext cx="2993082" cy="412681"/>
      </dsp:txXfrm>
    </dsp:sp>
    <dsp:sp modelId="{94819612-3E60-40CD-B9C4-E40ACC95D6A5}">
      <dsp:nvSpPr>
        <dsp:cNvPr id="0" name=""/>
        <dsp:cNvSpPr/>
      </dsp:nvSpPr>
      <dsp:spPr>
        <a:xfrm rot="5400000">
          <a:off x="5555007" y="1853059"/>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4.2</a:t>
          </a:r>
          <a:endParaRPr lang="en-US" sz="1500" kern="1200"/>
        </a:p>
      </dsp:txBody>
      <dsp:txXfrm rot="-5400000">
        <a:off x="3037733" y="4388193"/>
        <a:ext cx="5382554" cy="330145"/>
      </dsp:txXfrm>
    </dsp:sp>
    <dsp:sp modelId="{DD5FD9F3-97BE-42FF-ACA3-D7BC9351277D}">
      <dsp:nvSpPr>
        <dsp:cNvPr id="0" name=""/>
        <dsp:cNvSpPr/>
      </dsp:nvSpPr>
      <dsp:spPr>
        <a:xfrm>
          <a:off x="0" y="4324600"/>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December 2, 2005</a:t>
          </a:r>
          <a:endParaRPr lang="en-US" sz="2400" kern="1200"/>
        </a:p>
      </dsp:txBody>
      <dsp:txXfrm>
        <a:off x="22325" y="4346925"/>
        <a:ext cx="2993082" cy="4126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ECDD64-5BD1-40FA-B6C0-0A3DB2880538}">
      <dsp:nvSpPr>
        <dsp:cNvPr id="0" name=""/>
        <dsp:cNvSpPr/>
      </dsp:nvSpPr>
      <dsp:spPr>
        <a:xfrm rot="5400000">
          <a:off x="5555007" y="-2468723"/>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solidFill>
                <a:schemeClr val="bg1">
                  <a:lumMod val="75000"/>
                </a:schemeClr>
              </a:solidFill>
            </a:rPr>
            <a:t>Outpost Briefing to CVE Senior Advisory Board</a:t>
          </a:r>
          <a:endParaRPr lang="en-US" sz="1500" kern="1200" dirty="0">
            <a:solidFill>
              <a:schemeClr val="bg1">
                <a:lumMod val="75000"/>
              </a:schemeClr>
            </a:solidFill>
          </a:endParaRPr>
        </a:p>
      </dsp:txBody>
      <dsp:txXfrm rot="-5400000">
        <a:off x="3037733" y="66411"/>
        <a:ext cx="5382554" cy="330145"/>
      </dsp:txXfrm>
    </dsp:sp>
    <dsp:sp modelId="{1292665F-24C2-4115-AEA0-761F9539683E}">
      <dsp:nvSpPr>
        <dsp:cNvPr id="0" name=""/>
        <dsp:cNvSpPr/>
      </dsp:nvSpPr>
      <dsp:spPr>
        <a:xfrm>
          <a:off x="0" y="2818"/>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solidFill>
                <a:schemeClr val="bg1">
                  <a:lumMod val="75000"/>
                </a:schemeClr>
              </a:solidFill>
            </a:rPr>
            <a:t>October 23, 2001</a:t>
          </a:r>
          <a:endParaRPr lang="en-US" sz="2400" kern="1200" dirty="0">
            <a:solidFill>
              <a:schemeClr val="bg1">
                <a:lumMod val="75000"/>
              </a:schemeClr>
            </a:solidFill>
          </a:endParaRPr>
        </a:p>
      </dsp:txBody>
      <dsp:txXfrm>
        <a:off x="22325" y="25143"/>
        <a:ext cx="2993082" cy="412681"/>
      </dsp:txXfrm>
    </dsp:sp>
    <dsp:sp modelId="{92AF2BA4-B07A-4D84-A9C0-2D8203A9D0AD}">
      <dsp:nvSpPr>
        <dsp:cNvPr id="0" name=""/>
        <dsp:cNvSpPr/>
      </dsp:nvSpPr>
      <dsp:spPr>
        <a:xfrm rot="5400000">
          <a:off x="5555007" y="-1988525"/>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Public Announcement &amp; Version 1</a:t>
          </a:r>
          <a:endParaRPr lang="en-US" sz="1500" kern="1200" dirty="0"/>
        </a:p>
      </dsp:txBody>
      <dsp:txXfrm rot="-5400000">
        <a:off x="3037733" y="546609"/>
        <a:ext cx="5382554" cy="330145"/>
      </dsp:txXfrm>
    </dsp:sp>
    <dsp:sp modelId="{BCA0C057-74CA-4B12-BB28-CAD50BC08479}">
      <dsp:nvSpPr>
        <dsp:cNvPr id="0" name=""/>
        <dsp:cNvSpPr/>
      </dsp:nvSpPr>
      <dsp:spPr>
        <a:xfrm>
          <a:off x="0" y="483016"/>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December 10, 2002</a:t>
          </a:r>
          <a:endParaRPr lang="en-US" sz="2400" kern="1200" dirty="0"/>
        </a:p>
      </dsp:txBody>
      <dsp:txXfrm>
        <a:off x="22325" y="505341"/>
        <a:ext cx="2993082" cy="412681"/>
      </dsp:txXfrm>
    </dsp:sp>
    <dsp:sp modelId="{9891178A-7E20-4138-AE6B-EAD817DA313E}">
      <dsp:nvSpPr>
        <dsp:cNvPr id="0" name=""/>
        <dsp:cNvSpPr/>
      </dsp:nvSpPr>
      <dsp:spPr>
        <a:xfrm rot="5400000">
          <a:off x="5555007" y="-1508327"/>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XML Representation Published</a:t>
          </a:r>
          <a:endParaRPr lang="en-US" sz="1500" kern="1200" dirty="0"/>
        </a:p>
      </dsp:txBody>
      <dsp:txXfrm rot="-5400000">
        <a:off x="3037733" y="1026807"/>
        <a:ext cx="5382554" cy="330145"/>
      </dsp:txXfrm>
    </dsp:sp>
    <dsp:sp modelId="{1C2C43CC-B6B6-4326-821A-0C033E9E9C3B}">
      <dsp:nvSpPr>
        <dsp:cNvPr id="0" name=""/>
        <dsp:cNvSpPr/>
      </dsp:nvSpPr>
      <dsp:spPr>
        <a:xfrm>
          <a:off x="0" y="963214"/>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December 31, 2003</a:t>
          </a:r>
          <a:endParaRPr lang="en-US" sz="2400" kern="1200" dirty="0"/>
        </a:p>
      </dsp:txBody>
      <dsp:txXfrm>
        <a:off x="22325" y="985539"/>
        <a:ext cx="2993082" cy="412681"/>
      </dsp:txXfrm>
    </dsp:sp>
    <dsp:sp modelId="{786EE64F-B71C-4DD9-AF06-AA05DE7B84A3}">
      <dsp:nvSpPr>
        <dsp:cNvPr id="0" name=""/>
        <dsp:cNvSpPr/>
      </dsp:nvSpPr>
      <dsp:spPr>
        <a:xfrm rot="5400000">
          <a:off x="5555007" y="-1028129"/>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DISA SCCVI Requires OVAL</a:t>
          </a:r>
          <a:endParaRPr lang="en-US" sz="1500" kern="1200" dirty="0"/>
        </a:p>
      </dsp:txBody>
      <dsp:txXfrm rot="-5400000">
        <a:off x="3037733" y="1507005"/>
        <a:ext cx="5382554" cy="330145"/>
      </dsp:txXfrm>
    </dsp:sp>
    <dsp:sp modelId="{3A8D1706-C45A-485D-8661-2FF73C5A1540}">
      <dsp:nvSpPr>
        <dsp:cNvPr id="0" name=""/>
        <dsp:cNvSpPr/>
      </dsp:nvSpPr>
      <dsp:spPr>
        <a:xfrm>
          <a:off x="0" y="1443412"/>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June 23, 2004</a:t>
          </a:r>
          <a:endParaRPr lang="en-US" sz="2400" kern="1200" dirty="0"/>
        </a:p>
      </dsp:txBody>
      <dsp:txXfrm>
        <a:off x="22325" y="1465737"/>
        <a:ext cx="2993082" cy="412681"/>
      </dsp:txXfrm>
    </dsp:sp>
    <dsp:sp modelId="{3BFB9F90-E455-423C-8835-AE985055EFAF}">
      <dsp:nvSpPr>
        <dsp:cNvPr id="0" name=""/>
        <dsp:cNvSpPr/>
      </dsp:nvSpPr>
      <dsp:spPr>
        <a:xfrm rot="5400000">
          <a:off x="5555007" y="-547931"/>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OVAL System Characteristics and Results Schemas</a:t>
          </a:r>
          <a:endParaRPr lang="en-US" sz="1500" kern="1200" dirty="0"/>
        </a:p>
      </dsp:txBody>
      <dsp:txXfrm rot="-5400000">
        <a:off x="3037733" y="1987203"/>
        <a:ext cx="5382554" cy="330145"/>
      </dsp:txXfrm>
    </dsp:sp>
    <dsp:sp modelId="{FCA80717-65C5-4718-B3E2-0EF3B4087D04}">
      <dsp:nvSpPr>
        <dsp:cNvPr id="0" name=""/>
        <dsp:cNvSpPr/>
      </dsp:nvSpPr>
      <dsp:spPr>
        <a:xfrm>
          <a:off x="0" y="1923610"/>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July 16, 2004</a:t>
          </a:r>
          <a:endParaRPr lang="en-US" sz="2400" kern="1200" dirty="0"/>
        </a:p>
      </dsp:txBody>
      <dsp:txXfrm>
        <a:off x="22325" y="1945935"/>
        <a:ext cx="2993082" cy="412681"/>
      </dsp:txXfrm>
    </dsp:sp>
    <dsp:sp modelId="{AA5585E8-45A3-42BF-BB1B-7A2C6800386E}">
      <dsp:nvSpPr>
        <dsp:cNvPr id="0" name=""/>
        <dsp:cNvSpPr/>
      </dsp:nvSpPr>
      <dsp:spPr>
        <a:xfrm rot="5400000">
          <a:off x="5555007" y="-67733"/>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1000 Definition Milestone</a:t>
          </a:r>
          <a:endParaRPr lang="en-US" sz="1500" kern="1200" dirty="0"/>
        </a:p>
      </dsp:txBody>
      <dsp:txXfrm rot="-5400000">
        <a:off x="3037733" y="2467401"/>
        <a:ext cx="5382554" cy="330145"/>
      </dsp:txXfrm>
    </dsp:sp>
    <dsp:sp modelId="{CBF04608-FEE8-4AFB-B8B8-AE9C4D93A32B}">
      <dsp:nvSpPr>
        <dsp:cNvPr id="0" name=""/>
        <dsp:cNvSpPr/>
      </dsp:nvSpPr>
      <dsp:spPr>
        <a:xfrm>
          <a:off x="0" y="2403808"/>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January 7, 2005</a:t>
          </a:r>
          <a:endParaRPr lang="en-US" sz="2400" kern="1200" dirty="0"/>
        </a:p>
      </dsp:txBody>
      <dsp:txXfrm>
        <a:off x="22325" y="2426133"/>
        <a:ext cx="2993082" cy="412681"/>
      </dsp:txXfrm>
    </dsp:sp>
    <dsp:sp modelId="{D78EDB65-208B-49A0-8146-E24C5CC4CC30}">
      <dsp:nvSpPr>
        <dsp:cNvPr id="0" name=""/>
        <dsp:cNvSpPr/>
      </dsp:nvSpPr>
      <dsp:spPr>
        <a:xfrm rot="5400000">
          <a:off x="5555007" y="412464"/>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Included in XCCDF</a:t>
          </a:r>
          <a:endParaRPr lang="en-US" sz="1500" kern="1200" dirty="0"/>
        </a:p>
      </dsp:txBody>
      <dsp:txXfrm rot="-5400000">
        <a:off x="3037733" y="2947598"/>
        <a:ext cx="5382554" cy="330145"/>
      </dsp:txXfrm>
    </dsp:sp>
    <dsp:sp modelId="{A7037371-7DEF-4044-8B97-5CD4DCE1B334}">
      <dsp:nvSpPr>
        <dsp:cNvPr id="0" name=""/>
        <dsp:cNvSpPr/>
      </dsp:nvSpPr>
      <dsp:spPr>
        <a:xfrm>
          <a:off x="0" y="2884006"/>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January 20, 2005</a:t>
          </a:r>
          <a:endParaRPr lang="en-US" sz="2400" kern="1200"/>
        </a:p>
      </dsp:txBody>
      <dsp:txXfrm>
        <a:off x="22325" y="2906331"/>
        <a:ext cx="2993082" cy="412681"/>
      </dsp:txXfrm>
    </dsp:sp>
    <dsp:sp modelId="{F3159D34-AAAA-4BFD-A38B-32B8A5E6D00F}">
      <dsp:nvSpPr>
        <dsp:cNvPr id="0" name=""/>
        <dsp:cNvSpPr/>
      </dsp:nvSpPr>
      <dsp:spPr>
        <a:xfrm rot="5400000">
          <a:off x="5555007" y="892663"/>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Renamed to Open Vulnerability and Assessment Language</a:t>
          </a:r>
          <a:endParaRPr lang="en-US" sz="1500" kern="1200" dirty="0"/>
        </a:p>
      </dsp:txBody>
      <dsp:txXfrm rot="-5400000">
        <a:off x="3037733" y="3427797"/>
        <a:ext cx="5382554" cy="330145"/>
      </dsp:txXfrm>
    </dsp:sp>
    <dsp:sp modelId="{59A400F8-28E6-48E7-B8EB-6836FFBDF706}">
      <dsp:nvSpPr>
        <dsp:cNvPr id="0" name=""/>
        <dsp:cNvSpPr/>
      </dsp:nvSpPr>
      <dsp:spPr>
        <a:xfrm>
          <a:off x="0" y="3364204"/>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March 2005</a:t>
          </a:r>
          <a:endParaRPr lang="en-US" sz="2400" kern="1200" dirty="0"/>
        </a:p>
      </dsp:txBody>
      <dsp:txXfrm>
        <a:off x="22325" y="3386529"/>
        <a:ext cx="2993082" cy="412681"/>
      </dsp:txXfrm>
    </dsp:sp>
    <dsp:sp modelId="{106525DF-6B75-451D-9D5A-49F1DE95FB96}">
      <dsp:nvSpPr>
        <dsp:cNvPr id="0" name=""/>
        <dsp:cNvSpPr/>
      </dsp:nvSpPr>
      <dsp:spPr>
        <a:xfrm rot="5400000">
          <a:off x="5555007" y="1372861"/>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First Developer Days</a:t>
          </a:r>
          <a:endParaRPr lang="en-US" sz="1500" kern="1200" dirty="0"/>
        </a:p>
      </dsp:txBody>
      <dsp:txXfrm rot="-5400000">
        <a:off x="3037733" y="3907995"/>
        <a:ext cx="5382554" cy="330145"/>
      </dsp:txXfrm>
    </dsp:sp>
    <dsp:sp modelId="{F889CAF2-3D01-49F9-8D8D-EC5AFA55CB76}">
      <dsp:nvSpPr>
        <dsp:cNvPr id="0" name=""/>
        <dsp:cNvSpPr/>
      </dsp:nvSpPr>
      <dsp:spPr>
        <a:xfrm>
          <a:off x="0" y="3844402"/>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July 18, 2005</a:t>
          </a:r>
          <a:endParaRPr lang="en-US" sz="2400" kern="1200"/>
        </a:p>
      </dsp:txBody>
      <dsp:txXfrm>
        <a:off x="22325" y="3866727"/>
        <a:ext cx="2993082" cy="412681"/>
      </dsp:txXfrm>
    </dsp:sp>
    <dsp:sp modelId="{94819612-3E60-40CD-B9C4-E40ACC95D6A5}">
      <dsp:nvSpPr>
        <dsp:cNvPr id="0" name=""/>
        <dsp:cNvSpPr/>
      </dsp:nvSpPr>
      <dsp:spPr>
        <a:xfrm rot="5400000">
          <a:off x="5555007" y="1853059"/>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Version 4.2</a:t>
          </a:r>
          <a:endParaRPr lang="en-US" sz="1500" kern="1200" dirty="0"/>
        </a:p>
      </dsp:txBody>
      <dsp:txXfrm rot="-5400000">
        <a:off x="3037733" y="4388193"/>
        <a:ext cx="5382554" cy="330145"/>
      </dsp:txXfrm>
    </dsp:sp>
    <dsp:sp modelId="{DD5FD9F3-97BE-42FF-ACA3-D7BC9351277D}">
      <dsp:nvSpPr>
        <dsp:cNvPr id="0" name=""/>
        <dsp:cNvSpPr/>
      </dsp:nvSpPr>
      <dsp:spPr>
        <a:xfrm>
          <a:off x="0" y="4324600"/>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December 2, 2005</a:t>
          </a:r>
          <a:endParaRPr lang="en-US" sz="2400" kern="1200" dirty="0"/>
        </a:p>
      </dsp:txBody>
      <dsp:txXfrm>
        <a:off x="22325" y="4346925"/>
        <a:ext cx="2993082" cy="4126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ECDD64-5BD1-40FA-B6C0-0A3DB2880538}">
      <dsp:nvSpPr>
        <dsp:cNvPr id="0" name=""/>
        <dsp:cNvSpPr/>
      </dsp:nvSpPr>
      <dsp:spPr>
        <a:xfrm rot="5400000">
          <a:off x="5555007" y="-2468723"/>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solidFill>
                <a:schemeClr val="bg1">
                  <a:lumMod val="75000"/>
                </a:schemeClr>
              </a:solidFill>
            </a:rPr>
            <a:t>Outpost Briefing to CVE Senior Advisory Board</a:t>
          </a:r>
          <a:endParaRPr lang="en-US" sz="1500" kern="1200" dirty="0">
            <a:solidFill>
              <a:schemeClr val="bg1">
                <a:lumMod val="75000"/>
              </a:schemeClr>
            </a:solidFill>
          </a:endParaRPr>
        </a:p>
      </dsp:txBody>
      <dsp:txXfrm rot="-5400000">
        <a:off x="3037733" y="66411"/>
        <a:ext cx="5382554" cy="330145"/>
      </dsp:txXfrm>
    </dsp:sp>
    <dsp:sp modelId="{1292665F-24C2-4115-AEA0-761F9539683E}">
      <dsp:nvSpPr>
        <dsp:cNvPr id="0" name=""/>
        <dsp:cNvSpPr/>
      </dsp:nvSpPr>
      <dsp:spPr>
        <a:xfrm>
          <a:off x="0" y="2818"/>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solidFill>
                <a:schemeClr val="bg1">
                  <a:lumMod val="75000"/>
                </a:schemeClr>
              </a:solidFill>
            </a:rPr>
            <a:t>October 23, 2001</a:t>
          </a:r>
          <a:endParaRPr lang="en-US" sz="2400" kern="1200" dirty="0">
            <a:solidFill>
              <a:schemeClr val="bg1">
                <a:lumMod val="75000"/>
              </a:schemeClr>
            </a:solidFill>
          </a:endParaRPr>
        </a:p>
      </dsp:txBody>
      <dsp:txXfrm>
        <a:off x="22325" y="25143"/>
        <a:ext cx="2993082" cy="412681"/>
      </dsp:txXfrm>
    </dsp:sp>
    <dsp:sp modelId="{92AF2BA4-B07A-4D84-A9C0-2D8203A9D0AD}">
      <dsp:nvSpPr>
        <dsp:cNvPr id="0" name=""/>
        <dsp:cNvSpPr/>
      </dsp:nvSpPr>
      <dsp:spPr>
        <a:xfrm rot="5400000">
          <a:off x="5555007" y="-1988525"/>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solidFill>
                <a:schemeClr val="bg1">
                  <a:lumMod val="75000"/>
                </a:schemeClr>
              </a:solidFill>
            </a:rPr>
            <a:t>Public Announcement &amp; Version 1</a:t>
          </a:r>
          <a:endParaRPr lang="en-US" sz="1500" kern="1200" dirty="0">
            <a:solidFill>
              <a:schemeClr val="bg1">
                <a:lumMod val="75000"/>
              </a:schemeClr>
            </a:solidFill>
          </a:endParaRPr>
        </a:p>
      </dsp:txBody>
      <dsp:txXfrm rot="-5400000">
        <a:off x="3037733" y="546609"/>
        <a:ext cx="5382554" cy="330145"/>
      </dsp:txXfrm>
    </dsp:sp>
    <dsp:sp modelId="{BCA0C057-74CA-4B12-BB28-CAD50BC08479}">
      <dsp:nvSpPr>
        <dsp:cNvPr id="0" name=""/>
        <dsp:cNvSpPr/>
      </dsp:nvSpPr>
      <dsp:spPr>
        <a:xfrm>
          <a:off x="0" y="483016"/>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solidFill>
                <a:schemeClr val="bg1">
                  <a:lumMod val="75000"/>
                </a:schemeClr>
              </a:solidFill>
            </a:rPr>
            <a:t>December 10, 2002</a:t>
          </a:r>
          <a:endParaRPr lang="en-US" sz="2400" kern="1200" dirty="0">
            <a:solidFill>
              <a:schemeClr val="bg1">
                <a:lumMod val="75000"/>
              </a:schemeClr>
            </a:solidFill>
          </a:endParaRPr>
        </a:p>
      </dsp:txBody>
      <dsp:txXfrm>
        <a:off x="22325" y="505341"/>
        <a:ext cx="2993082" cy="412681"/>
      </dsp:txXfrm>
    </dsp:sp>
    <dsp:sp modelId="{9891178A-7E20-4138-AE6B-EAD817DA313E}">
      <dsp:nvSpPr>
        <dsp:cNvPr id="0" name=""/>
        <dsp:cNvSpPr/>
      </dsp:nvSpPr>
      <dsp:spPr>
        <a:xfrm rot="5400000">
          <a:off x="5555007" y="-1508327"/>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XML Representation Published</a:t>
          </a:r>
          <a:endParaRPr lang="en-US" sz="1500" kern="1200"/>
        </a:p>
      </dsp:txBody>
      <dsp:txXfrm rot="-5400000">
        <a:off x="3037733" y="1026807"/>
        <a:ext cx="5382554" cy="330145"/>
      </dsp:txXfrm>
    </dsp:sp>
    <dsp:sp modelId="{1C2C43CC-B6B6-4326-821A-0C033E9E9C3B}">
      <dsp:nvSpPr>
        <dsp:cNvPr id="0" name=""/>
        <dsp:cNvSpPr/>
      </dsp:nvSpPr>
      <dsp:spPr>
        <a:xfrm>
          <a:off x="0" y="963214"/>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December 31, 2003</a:t>
          </a:r>
          <a:endParaRPr lang="en-US" sz="2400" kern="1200" dirty="0"/>
        </a:p>
      </dsp:txBody>
      <dsp:txXfrm>
        <a:off x="22325" y="985539"/>
        <a:ext cx="2993082" cy="412681"/>
      </dsp:txXfrm>
    </dsp:sp>
    <dsp:sp modelId="{786EE64F-B71C-4DD9-AF06-AA05DE7B84A3}">
      <dsp:nvSpPr>
        <dsp:cNvPr id="0" name=""/>
        <dsp:cNvSpPr/>
      </dsp:nvSpPr>
      <dsp:spPr>
        <a:xfrm rot="5400000">
          <a:off x="5555007" y="-1028129"/>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DISA SCCVI Requires OVAL</a:t>
          </a:r>
          <a:endParaRPr lang="en-US" sz="1500" kern="1200" dirty="0"/>
        </a:p>
      </dsp:txBody>
      <dsp:txXfrm rot="-5400000">
        <a:off x="3037733" y="1507005"/>
        <a:ext cx="5382554" cy="330145"/>
      </dsp:txXfrm>
    </dsp:sp>
    <dsp:sp modelId="{3A8D1706-C45A-485D-8661-2FF73C5A1540}">
      <dsp:nvSpPr>
        <dsp:cNvPr id="0" name=""/>
        <dsp:cNvSpPr/>
      </dsp:nvSpPr>
      <dsp:spPr>
        <a:xfrm>
          <a:off x="0" y="1443412"/>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June 23, 2004</a:t>
          </a:r>
          <a:endParaRPr lang="en-US" sz="2400" kern="1200"/>
        </a:p>
      </dsp:txBody>
      <dsp:txXfrm>
        <a:off x="22325" y="1465737"/>
        <a:ext cx="2993082" cy="412681"/>
      </dsp:txXfrm>
    </dsp:sp>
    <dsp:sp modelId="{3BFB9F90-E455-423C-8835-AE985055EFAF}">
      <dsp:nvSpPr>
        <dsp:cNvPr id="0" name=""/>
        <dsp:cNvSpPr/>
      </dsp:nvSpPr>
      <dsp:spPr>
        <a:xfrm rot="5400000">
          <a:off x="5555007" y="-547931"/>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OVAL System Characteristics and Results Schemas</a:t>
          </a:r>
          <a:endParaRPr lang="en-US" sz="1500" kern="1200"/>
        </a:p>
      </dsp:txBody>
      <dsp:txXfrm rot="-5400000">
        <a:off x="3037733" y="1987203"/>
        <a:ext cx="5382554" cy="330145"/>
      </dsp:txXfrm>
    </dsp:sp>
    <dsp:sp modelId="{FCA80717-65C5-4718-B3E2-0EF3B4087D04}">
      <dsp:nvSpPr>
        <dsp:cNvPr id="0" name=""/>
        <dsp:cNvSpPr/>
      </dsp:nvSpPr>
      <dsp:spPr>
        <a:xfrm>
          <a:off x="0" y="1923610"/>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July 16, 2004</a:t>
          </a:r>
          <a:endParaRPr lang="en-US" sz="2400" kern="1200"/>
        </a:p>
      </dsp:txBody>
      <dsp:txXfrm>
        <a:off x="22325" y="1945935"/>
        <a:ext cx="2993082" cy="412681"/>
      </dsp:txXfrm>
    </dsp:sp>
    <dsp:sp modelId="{AA5585E8-45A3-42BF-BB1B-7A2C6800386E}">
      <dsp:nvSpPr>
        <dsp:cNvPr id="0" name=""/>
        <dsp:cNvSpPr/>
      </dsp:nvSpPr>
      <dsp:spPr>
        <a:xfrm rot="5400000">
          <a:off x="5555007" y="-67733"/>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1000 Definition Milestone</a:t>
          </a:r>
          <a:endParaRPr lang="en-US" sz="1500" kern="1200"/>
        </a:p>
      </dsp:txBody>
      <dsp:txXfrm rot="-5400000">
        <a:off x="3037733" y="2467401"/>
        <a:ext cx="5382554" cy="330145"/>
      </dsp:txXfrm>
    </dsp:sp>
    <dsp:sp modelId="{CBF04608-FEE8-4AFB-B8B8-AE9C4D93A32B}">
      <dsp:nvSpPr>
        <dsp:cNvPr id="0" name=""/>
        <dsp:cNvSpPr/>
      </dsp:nvSpPr>
      <dsp:spPr>
        <a:xfrm>
          <a:off x="0" y="2403808"/>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January 7, 2005</a:t>
          </a:r>
          <a:endParaRPr lang="en-US" sz="2400" kern="1200"/>
        </a:p>
      </dsp:txBody>
      <dsp:txXfrm>
        <a:off x="22325" y="2426133"/>
        <a:ext cx="2993082" cy="412681"/>
      </dsp:txXfrm>
    </dsp:sp>
    <dsp:sp modelId="{D78EDB65-208B-49A0-8146-E24C5CC4CC30}">
      <dsp:nvSpPr>
        <dsp:cNvPr id="0" name=""/>
        <dsp:cNvSpPr/>
      </dsp:nvSpPr>
      <dsp:spPr>
        <a:xfrm rot="5400000">
          <a:off x="5555007" y="412464"/>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Included in XCCDF</a:t>
          </a:r>
          <a:endParaRPr lang="en-US" sz="1500" kern="1200"/>
        </a:p>
      </dsp:txBody>
      <dsp:txXfrm rot="-5400000">
        <a:off x="3037733" y="2947598"/>
        <a:ext cx="5382554" cy="330145"/>
      </dsp:txXfrm>
    </dsp:sp>
    <dsp:sp modelId="{A7037371-7DEF-4044-8B97-5CD4DCE1B334}">
      <dsp:nvSpPr>
        <dsp:cNvPr id="0" name=""/>
        <dsp:cNvSpPr/>
      </dsp:nvSpPr>
      <dsp:spPr>
        <a:xfrm>
          <a:off x="0" y="2884006"/>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January 20, 2005</a:t>
          </a:r>
          <a:endParaRPr lang="en-US" sz="2400" kern="1200"/>
        </a:p>
      </dsp:txBody>
      <dsp:txXfrm>
        <a:off x="22325" y="2906331"/>
        <a:ext cx="2993082" cy="412681"/>
      </dsp:txXfrm>
    </dsp:sp>
    <dsp:sp modelId="{F3159D34-AAAA-4BFD-A38B-32B8A5E6D00F}">
      <dsp:nvSpPr>
        <dsp:cNvPr id="0" name=""/>
        <dsp:cNvSpPr/>
      </dsp:nvSpPr>
      <dsp:spPr>
        <a:xfrm rot="5400000">
          <a:off x="5555007" y="892663"/>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Renamed to Open Vulnerability and Assessment Language</a:t>
          </a:r>
          <a:endParaRPr lang="en-US" sz="1500" kern="1200" dirty="0"/>
        </a:p>
      </dsp:txBody>
      <dsp:txXfrm rot="-5400000">
        <a:off x="3037733" y="3427797"/>
        <a:ext cx="5382554" cy="330145"/>
      </dsp:txXfrm>
    </dsp:sp>
    <dsp:sp modelId="{59A400F8-28E6-48E7-B8EB-6836FFBDF706}">
      <dsp:nvSpPr>
        <dsp:cNvPr id="0" name=""/>
        <dsp:cNvSpPr/>
      </dsp:nvSpPr>
      <dsp:spPr>
        <a:xfrm>
          <a:off x="0" y="3364204"/>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March 2005</a:t>
          </a:r>
          <a:endParaRPr lang="en-US" sz="2400" kern="1200" dirty="0"/>
        </a:p>
      </dsp:txBody>
      <dsp:txXfrm>
        <a:off x="22325" y="3386529"/>
        <a:ext cx="2993082" cy="412681"/>
      </dsp:txXfrm>
    </dsp:sp>
    <dsp:sp modelId="{106525DF-6B75-451D-9D5A-49F1DE95FB96}">
      <dsp:nvSpPr>
        <dsp:cNvPr id="0" name=""/>
        <dsp:cNvSpPr/>
      </dsp:nvSpPr>
      <dsp:spPr>
        <a:xfrm rot="5400000">
          <a:off x="5555007" y="1372861"/>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First Developer Days</a:t>
          </a:r>
          <a:endParaRPr lang="en-US" sz="1500" kern="1200"/>
        </a:p>
      </dsp:txBody>
      <dsp:txXfrm rot="-5400000">
        <a:off x="3037733" y="3907995"/>
        <a:ext cx="5382554" cy="330145"/>
      </dsp:txXfrm>
    </dsp:sp>
    <dsp:sp modelId="{F889CAF2-3D01-49F9-8D8D-EC5AFA55CB76}">
      <dsp:nvSpPr>
        <dsp:cNvPr id="0" name=""/>
        <dsp:cNvSpPr/>
      </dsp:nvSpPr>
      <dsp:spPr>
        <a:xfrm>
          <a:off x="0" y="3844402"/>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July 18, 2005</a:t>
          </a:r>
          <a:endParaRPr lang="en-US" sz="2400" kern="1200"/>
        </a:p>
      </dsp:txBody>
      <dsp:txXfrm>
        <a:off x="22325" y="3866727"/>
        <a:ext cx="2993082" cy="412681"/>
      </dsp:txXfrm>
    </dsp:sp>
    <dsp:sp modelId="{94819612-3E60-40CD-B9C4-E40ACC95D6A5}">
      <dsp:nvSpPr>
        <dsp:cNvPr id="0" name=""/>
        <dsp:cNvSpPr/>
      </dsp:nvSpPr>
      <dsp:spPr>
        <a:xfrm rot="5400000">
          <a:off x="5555007" y="1853059"/>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4.2</a:t>
          </a:r>
          <a:endParaRPr lang="en-US" sz="1500" kern="1200"/>
        </a:p>
      </dsp:txBody>
      <dsp:txXfrm rot="-5400000">
        <a:off x="3037733" y="4388193"/>
        <a:ext cx="5382554" cy="330145"/>
      </dsp:txXfrm>
    </dsp:sp>
    <dsp:sp modelId="{DD5FD9F3-97BE-42FF-ACA3-D7BC9351277D}">
      <dsp:nvSpPr>
        <dsp:cNvPr id="0" name=""/>
        <dsp:cNvSpPr/>
      </dsp:nvSpPr>
      <dsp:spPr>
        <a:xfrm>
          <a:off x="0" y="4324600"/>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December 2, 2005</a:t>
          </a:r>
          <a:endParaRPr lang="en-US" sz="2400" kern="1200"/>
        </a:p>
      </dsp:txBody>
      <dsp:txXfrm>
        <a:off x="22325" y="4346925"/>
        <a:ext cx="2993082" cy="41268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ECDD64-5BD1-40FA-B6C0-0A3DB2880538}">
      <dsp:nvSpPr>
        <dsp:cNvPr id="0" name=""/>
        <dsp:cNvSpPr/>
      </dsp:nvSpPr>
      <dsp:spPr>
        <a:xfrm rot="5400000">
          <a:off x="5555007" y="-2468723"/>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solidFill>
                <a:schemeClr val="bg1">
                  <a:lumMod val="75000"/>
                </a:schemeClr>
              </a:solidFill>
            </a:rPr>
            <a:t>Outpost Briefing to CVE Senior Advisory Board</a:t>
          </a:r>
          <a:endParaRPr lang="en-US" sz="1500" kern="1200" dirty="0">
            <a:solidFill>
              <a:schemeClr val="bg1">
                <a:lumMod val="75000"/>
              </a:schemeClr>
            </a:solidFill>
          </a:endParaRPr>
        </a:p>
      </dsp:txBody>
      <dsp:txXfrm rot="-5400000">
        <a:off x="3037733" y="66411"/>
        <a:ext cx="5382554" cy="330145"/>
      </dsp:txXfrm>
    </dsp:sp>
    <dsp:sp modelId="{1292665F-24C2-4115-AEA0-761F9539683E}">
      <dsp:nvSpPr>
        <dsp:cNvPr id="0" name=""/>
        <dsp:cNvSpPr/>
      </dsp:nvSpPr>
      <dsp:spPr>
        <a:xfrm>
          <a:off x="0" y="2818"/>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solidFill>
                <a:schemeClr val="bg1">
                  <a:lumMod val="75000"/>
                </a:schemeClr>
              </a:solidFill>
            </a:rPr>
            <a:t>October 23, 2001</a:t>
          </a:r>
          <a:endParaRPr lang="en-US" sz="2400" kern="1200" dirty="0">
            <a:solidFill>
              <a:schemeClr val="bg1">
                <a:lumMod val="75000"/>
              </a:schemeClr>
            </a:solidFill>
          </a:endParaRPr>
        </a:p>
      </dsp:txBody>
      <dsp:txXfrm>
        <a:off x="22325" y="25143"/>
        <a:ext cx="2993082" cy="412681"/>
      </dsp:txXfrm>
    </dsp:sp>
    <dsp:sp modelId="{92AF2BA4-B07A-4D84-A9C0-2D8203A9D0AD}">
      <dsp:nvSpPr>
        <dsp:cNvPr id="0" name=""/>
        <dsp:cNvSpPr/>
      </dsp:nvSpPr>
      <dsp:spPr>
        <a:xfrm rot="5400000">
          <a:off x="5555007" y="-1988525"/>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solidFill>
                <a:schemeClr val="bg1">
                  <a:lumMod val="75000"/>
                </a:schemeClr>
              </a:solidFill>
            </a:rPr>
            <a:t>Public Announcement &amp; Version 1</a:t>
          </a:r>
          <a:endParaRPr lang="en-US" sz="1500" kern="1200" dirty="0">
            <a:solidFill>
              <a:schemeClr val="bg1">
                <a:lumMod val="75000"/>
              </a:schemeClr>
            </a:solidFill>
          </a:endParaRPr>
        </a:p>
      </dsp:txBody>
      <dsp:txXfrm rot="-5400000">
        <a:off x="3037733" y="546609"/>
        <a:ext cx="5382554" cy="330145"/>
      </dsp:txXfrm>
    </dsp:sp>
    <dsp:sp modelId="{BCA0C057-74CA-4B12-BB28-CAD50BC08479}">
      <dsp:nvSpPr>
        <dsp:cNvPr id="0" name=""/>
        <dsp:cNvSpPr/>
      </dsp:nvSpPr>
      <dsp:spPr>
        <a:xfrm>
          <a:off x="0" y="483016"/>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solidFill>
                <a:schemeClr val="bg1">
                  <a:lumMod val="75000"/>
                </a:schemeClr>
              </a:solidFill>
            </a:rPr>
            <a:t>December 10, 2002</a:t>
          </a:r>
          <a:endParaRPr lang="en-US" sz="2400" kern="1200" dirty="0">
            <a:solidFill>
              <a:schemeClr val="bg1">
                <a:lumMod val="75000"/>
              </a:schemeClr>
            </a:solidFill>
          </a:endParaRPr>
        </a:p>
      </dsp:txBody>
      <dsp:txXfrm>
        <a:off x="22325" y="505341"/>
        <a:ext cx="2993082" cy="412681"/>
      </dsp:txXfrm>
    </dsp:sp>
    <dsp:sp modelId="{9891178A-7E20-4138-AE6B-EAD817DA313E}">
      <dsp:nvSpPr>
        <dsp:cNvPr id="0" name=""/>
        <dsp:cNvSpPr/>
      </dsp:nvSpPr>
      <dsp:spPr>
        <a:xfrm rot="5400000">
          <a:off x="5555007" y="-1508327"/>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XML Representation Published</a:t>
          </a:r>
          <a:endParaRPr lang="en-US" sz="1500" kern="1200"/>
        </a:p>
      </dsp:txBody>
      <dsp:txXfrm rot="-5400000">
        <a:off x="3037733" y="1026807"/>
        <a:ext cx="5382554" cy="330145"/>
      </dsp:txXfrm>
    </dsp:sp>
    <dsp:sp modelId="{1C2C43CC-B6B6-4326-821A-0C033E9E9C3B}">
      <dsp:nvSpPr>
        <dsp:cNvPr id="0" name=""/>
        <dsp:cNvSpPr/>
      </dsp:nvSpPr>
      <dsp:spPr>
        <a:xfrm>
          <a:off x="0" y="963214"/>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December 31, 2003</a:t>
          </a:r>
          <a:endParaRPr lang="en-US" sz="2400" kern="1200" dirty="0"/>
        </a:p>
      </dsp:txBody>
      <dsp:txXfrm>
        <a:off x="22325" y="985539"/>
        <a:ext cx="2993082" cy="412681"/>
      </dsp:txXfrm>
    </dsp:sp>
    <dsp:sp modelId="{786EE64F-B71C-4DD9-AF06-AA05DE7B84A3}">
      <dsp:nvSpPr>
        <dsp:cNvPr id="0" name=""/>
        <dsp:cNvSpPr/>
      </dsp:nvSpPr>
      <dsp:spPr>
        <a:xfrm rot="5400000">
          <a:off x="5555007" y="-1028129"/>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DISA SCCVI Requires OVAL</a:t>
          </a:r>
          <a:endParaRPr lang="en-US" sz="1500" kern="1200" dirty="0"/>
        </a:p>
      </dsp:txBody>
      <dsp:txXfrm rot="-5400000">
        <a:off x="3037733" y="1507005"/>
        <a:ext cx="5382554" cy="330145"/>
      </dsp:txXfrm>
    </dsp:sp>
    <dsp:sp modelId="{3A8D1706-C45A-485D-8661-2FF73C5A1540}">
      <dsp:nvSpPr>
        <dsp:cNvPr id="0" name=""/>
        <dsp:cNvSpPr/>
      </dsp:nvSpPr>
      <dsp:spPr>
        <a:xfrm>
          <a:off x="0" y="1443412"/>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June 23, 2004</a:t>
          </a:r>
          <a:endParaRPr lang="en-US" sz="2400" kern="1200"/>
        </a:p>
      </dsp:txBody>
      <dsp:txXfrm>
        <a:off x="22325" y="1465737"/>
        <a:ext cx="2993082" cy="412681"/>
      </dsp:txXfrm>
    </dsp:sp>
    <dsp:sp modelId="{3BFB9F90-E455-423C-8835-AE985055EFAF}">
      <dsp:nvSpPr>
        <dsp:cNvPr id="0" name=""/>
        <dsp:cNvSpPr/>
      </dsp:nvSpPr>
      <dsp:spPr>
        <a:xfrm rot="5400000">
          <a:off x="5555007" y="-547931"/>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OVAL System Characteristics and Results Schemas</a:t>
          </a:r>
          <a:endParaRPr lang="en-US" sz="1500" kern="1200"/>
        </a:p>
      </dsp:txBody>
      <dsp:txXfrm rot="-5400000">
        <a:off x="3037733" y="1987203"/>
        <a:ext cx="5382554" cy="330145"/>
      </dsp:txXfrm>
    </dsp:sp>
    <dsp:sp modelId="{FCA80717-65C5-4718-B3E2-0EF3B4087D04}">
      <dsp:nvSpPr>
        <dsp:cNvPr id="0" name=""/>
        <dsp:cNvSpPr/>
      </dsp:nvSpPr>
      <dsp:spPr>
        <a:xfrm>
          <a:off x="0" y="1923610"/>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July 16, 2004</a:t>
          </a:r>
          <a:endParaRPr lang="en-US" sz="2400" kern="1200"/>
        </a:p>
      </dsp:txBody>
      <dsp:txXfrm>
        <a:off x="22325" y="1945935"/>
        <a:ext cx="2993082" cy="412681"/>
      </dsp:txXfrm>
    </dsp:sp>
    <dsp:sp modelId="{AA5585E8-45A3-42BF-BB1B-7A2C6800386E}">
      <dsp:nvSpPr>
        <dsp:cNvPr id="0" name=""/>
        <dsp:cNvSpPr/>
      </dsp:nvSpPr>
      <dsp:spPr>
        <a:xfrm rot="5400000">
          <a:off x="5555007" y="-67733"/>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1000 Definition Milestone</a:t>
          </a:r>
          <a:endParaRPr lang="en-US" sz="1500" kern="1200"/>
        </a:p>
      </dsp:txBody>
      <dsp:txXfrm rot="-5400000">
        <a:off x="3037733" y="2467401"/>
        <a:ext cx="5382554" cy="330145"/>
      </dsp:txXfrm>
    </dsp:sp>
    <dsp:sp modelId="{CBF04608-FEE8-4AFB-B8B8-AE9C4D93A32B}">
      <dsp:nvSpPr>
        <dsp:cNvPr id="0" name=""/>
        <dsp:cNvSpPr/>
      </dsp:nvSpPr>
      <dsp:spPr>
        <a:xfrm>
          <a:off x="0" y="2403808"/>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January 7, 2005</a:t>
          </a:r>
          <a:endParaRPr lang="en-US" sz="2400" kern="1200"/>
        </a:p>
      </dsp:txBody>
      <dsp:txXfrm>
        <a:off x="22325" y="2426133"/>
        <a:ext cx="2993082" cy="412681"/>
      </dsp:txXfrm>
    </dsp:sp>
    <dsp:sp modelId="{D78EDB65-208B-49A0-8146-E24C5CC4CC30}">
      <dsp:nvSpPr>
        <dsp:cNvPr id="0" name=""/>
        <dsp:cNvSpPr/>
      </dsp:nvSpPr>
      <dsp:spPr>
        <a:xfrm rot="5400000">
          <a:off x="5555007" y="412464"/>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Included in XCCDF</a:t>
          </a:r>
          <a:endParaRPr lang="en-US" sz="1500" kern="1200"/>
        </a:p>
      </dsp:txBody>
      <dsp:txXfrm rot="-5400000">
        <a:off x="3037733" y="2947598"/>
        <a:ext cx="5382554" cy="330145"/>
      </dsp:txXfrm>
    </dsp:sp>
    <dsp:sp modelId="{A7037371-7DEF-4044-8B97-5CD4DCE1B334}">
      <dsp:nvSpPr>
        <dsp:cNvPr id="0" name=""/>
        <dsp:cNvSpPr/>
      </dsp:nvSpPr>
      <dsp:spPr>
        <a:xfrm>
          <a:off x="0" y="2884006"/>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January 20, 2005</a:t>
          </a:r>
          <a:endParaRPr lang="en-US" sz="2400" kern="1200"/>
        </a:p>
      </dsp:txBody>
      <dsp:txXfrm>
        <a:off x="22325" y="2906331"/>
        <a:ext cx="2993082" cy="412681"/>
      </dsp:txXfrm>
    </dsp:sp>
    <dsp:sp modelId="{F3159D34-AAAA-4BFD-A38B-32B8A5E6D00F}">
      <dsp:nvSpPr>
        <dsp:cNvPr id="0" name=""/>
        <dsp:cNvSpPr/>
      </dsp:nvSpPr>
      <dsp:spPr>
        <a:xfrm rot="5400000">
          <a:off x="5555007" y="892663"/>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Renamed to Open Vulnerability and Assessment Language</a:t>
          </a:r>
          <a:endParaRPr lang="en-US" sz="1500" kern="1200" dirty="0"/>
        </a:p>
      </dsp:txBody>
      <dsp:txXfrm rot="-5400000">
        <a:off x="3037733" y="3427797"/>
        <a:ext cx="5382554" cy="330145"/>
      </dsp:txXfrm>
    </dsp:sp>
    <dsp:sp modelId="{59A400F8-28E6-48E7-B8EB-6836FFBDF706}">
      <dsp:nvSpPr>
        <dsp:cNvPr id="0" name=""/>
        <dsp:cNvSpPr/>
      </dsp:nvSpPr>
      <dsp:spPr>
        <a:xfrm>
          <a:off x="0" y="3364204"/>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dirty="0" smtClean="0"/>
            <a:t>March 2005</a:t>
          </a:r>
          <a:endParaRPr lang="en-US" sz="2400" kern="1200" dirty="0"/>
        </a:p>
      </dsp:txBody>
      <dsp:txXfrm>
        <a:off x="22325" y="3386529"/>
        <a:ext cx="2993082" cy="412681"/>
      </dsp:txXfrm>
    </dsp:sp>
    <dsp:sp modelId="{106525DF-6B75-451D-9D5A-49F1DE95FB96}">
      <dsp:nvSpPr>
        <dsp:cNvPr id="0" name=""/>
        <dsp:cNvSpPr/>
      </dsp:nvSpPr>
      <dsp:spPr>
        <a:xfrm rot="5400000">
          <a:off x="5555007" y="1372861"/>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First Developer Days</a:t>
          </a:r>
          <a:endParaRPr lang="en-US" sz="1500" kern="1200"/>
        </a:p>
      </dsp:txBody>
      <dsp:txXfrm rot="-5400000">
        <a:off x="3037733" y="3907995"/>
        <a:ext cx="5382554" cy="330145"/>
      </dsp:txXfrm>
    </dsp:sp>
    <dsp:sp modelId="{F889CAF2-3D01-49F9-8D8D-EC5AFA55CB76}">
      <dsp:nvSpPr>
        <dsp:cNvPr id="0" name=""/>
        <dsp:cNvSpPr/>
      </dsp:nvSpPr>
      <dsp:spPr>
        <a:xfrm>
          <a:off x="0" y="3844402"/>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July 18, 2005</a:t>
          </a:r>
          <a:endParaRPr lang="en-US" sz="2400" kern="1200"/>
        </a:p>
      </dsp:txBody>
      <dsp:txXfrm>
        <a:off x="22325" y="3866727"/>
        <a:ext cx="2993082" cy="412681"/>
      </dsp:txXfrm>
    </dsp:sp>
    <dsp:sp modelId="{94819612-3E60-40CD-B9C4-E40ACC95D6A5}">
      <dsp:nvSpPr>
        <dsp:cNvPr id="0" name=""/>
        <dsp:cNvSpPr/>
      </dsp:nvSpPr>
      <dsp:spPr>
        <a:xfrm rot="5400000">
          <a:off x="5555007" y="1853059"/>
          <a:ext cx="365865" cy="540041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4.2</a:t>
          </a:r>
          <a:endParaRPr lang="en-US" sz="1500" kern="1200"/>
        </a:p>
      </dsp:txBody>
      <dsp:txXfrm rot="-5400000">
        <a:off x="3037733" y="4388193"/>
        <a:ext cx="5382554" cy="330145"/>
      </dsp:txXfrm>
    </dsp:sp>
    <dsp:sp modelId="{DD5FD9F3-97BE-42FF-ACA3-D7BC9351277D}">
      <dsp:nvSpPr>
        <dsp:cNvPr id="0" name=""/>
        <dsp:cNvSpPr/>
      </dsp:nvSpPr>
      <dsp:spPr>
        <a:xfrm>
          <a:off x="0" y="4324600"/>
          <a:ext cx="3037732" cy="4573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0" kern="1200" smtClean="0"/>
            <a:t>December 2, 2005</a:t>
          </a:r>
          <a:endParaRPr lang="en-US" sz="2400" kern="1200"/>
        </a:p>
      </dsp:txBody>
      <dsp:txXfrm>
        <a:off x="22325" y="4346925"/>
        <a:ext cx="2993082" cy="41268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61FC1-14DC-49BC-BD51-127F638E7BC9}">
      <dsp:nvSpPr>
        <dsp:cNvPr id="0" name=""/>
        <dsp:cNvSpPr/>
      </dsp:nvSpPr>
      <dsp:spPr>
        <a:xfrm rot="5400000">
          <a:off x="5566738" y="-2480713"/>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First-Ever OVAL Compatibility Awards Ceremony</a:t>
          </a:r>
          <a:endParaRPr lang="en-US" sz="1500" kern="1200"/>
        </a:p>
      </dsp:txBody>
      <dsp:txXfrm rot="-5400000">
        <a:off x="3040621" y="62651"/>
        <a:ext cx="5388300" cy="318817"/>
      </dsp:txXfrm>
    </dsp:sp>
    <dsp:sp modelId="{DAF527DD-9D26-453F-BCAF-B7822BD0685E}">
      <dsp:nvSpPr>
        <dsp:cNvPr id="0" name=""/>
        <dsp:cNvSpPr/>
      </dsp:nvSpPr>
      <dsp:spPr>
        <a:xfrm>
          <a:off x="0" y="1240"/>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December 2, 2005</a:t>
          </a:r>
          <a:endParaRPr lang="en-US" sz="2300" kern="1200"/>
        </a:p>
      </dsp:txBody>
      <dsp:txXfrm>
        <a:off x="21559" y="22799"/>
        <a:ext cx="2997502" cy="398521"/>
      </dsp:txXfrm>
    </dsp:sp>
    <dsp:sp modelId="{DDF1B866-0EFC-49B3-9ABD-B1704D2E8F0E}">
      <dsp:nvSpPr>
        <dsp:cNvPr id="0" name=""/>
        <dsp:cNvSpPr/>
      </dsp:nvSpPr>
      <dsp:spPr>
        <a:xfrm rot="5400000">
          <a:off x="5566738" y="-2016991"/>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Red Hat Repository - First External Repository</a:t>
          </a:r>
          <a:endParaRPr lang="en-US" sz="1500" kern="1200"/>
        </a:p>
      </dsp:txBody>
      <dsp:txXfrm rot="-5400000">
        <a:off x="3040621" y="526373"/>
        <a:ext cx="5388300" cy="318817"/>
      </dsp:txXfrm>
    </dsp:sp>
    <dsp:sp modelId="{74B2338F-5252-4EAC-9411-D95BCBA828B6}">
      <dsp:nvSpPr>
        <dsp:cNvPr id="0" name=""/>
        <dsp:cNvSpPr/>
      </dsp:nvSpPr>
      <dsp:spPr>
        <a:xfrm>
          <a:off x="0" y="464962"/>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t>May 2006</a:t>
          </a:r>
          <a:endParaRPr lang="en-US" sz="2300" kern="1200" dirty="0"/>
        </a:p>
      </dsp:txBody>
      <dsp:txXfrm>
        <a:off x="21559" y="486521"/>
        <a:ext cx="2997502" cy="398521"/>
      </dsp:txXfrm>
    </dsp:sp>
    <dsp:sp modelId="{F6B0782D-E228-4D15-AFE2-40933C3FDBAD}">
      <dsp:nvSpPr>
        <dsp:cNvPr id="0" name=""/>
        <dsp:cNvSpPr/>
      </dsp:nvSpPr>
      <dsp:spPr>
        <a:xfrm rot="5400000">
          <a:off x="5566738" y="-1553270"/>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5</a:t>
          </a:r>
          <a:endParaRPr lang="en-US" sz="1500" kern="1200"/>
        </a:p>
      </dsp:txBody>
      <dsp:txXfrm rot="-5400000">
        <a:off x="3040621" y="990094"/>
        <a:ext cx="5388300" cy="318817"/>
      </dsp:txXfrm>
    </dsp:sp>
    <dsp:sp modelId="{4E887D84-1C38-4438-8144-29F9EA5A7C73}">
      <dsp:nvSpPr>
        <dsp:cNvPr id="0" name=""/>
        <dsp:cNvSpPr/>
      </dsp:nvSpPr>
      <dsp:spPr>
        <a:xfrm>
          <a:off x="0" y="928683"/>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June 16, 2006</a:t>
          </a:r>
          <a:endParaRPr lang="en-US" sz="2300" kern="1200"/>
        </a:p>
      </dsp:txBody>
      <dsp:txXfrm>
        <a:off x="21559" y="950242"/>
        <a:ext cx="2997502" cy="398521"/>
      </dsp:txXfrm>
    </dsp:sp>
    <dsp:sp modelId="{B9A860DC-5F2B-4003-BF6A-A1BE99CE362F}">
      <dsp:nvSpPr>
        <dsp:cNvPr id="0" name=""/>
        <dsp:cNvSpPr/>
      </dsp:nvSpPr>
      <dsp:spPr>
        <a:xfrm rot="5400000">
          <a:off x="5566738" y="-1089548"/>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2</a:t>
          </a:r>
          <a:r>
            <a:rPr lang="en-US" sz="1500" b="0" kern="1200" baseline="30000" dirty="0" smtClean="0"/>
            <a:t>nd</a:t>
          </a:r>
          <a:r>
            <a:rPr lang="en-US" sz="1500" b="0" kern="1200" dirty="0" smtClean="0"/>
            <a:t> Annual Developer Days</a:t>
          </a:r>
          <a:endParaRPr lang="en-US" sz="1500" kern="1200" dirty="0"/>
        </a:p>
      </dsp:txBody>
      <dsp:txXfrm rot="-5400000">
        <a:off x="3040621" y="1453816"/>
        <a:ext cx="5388300" cy="318817"/>
      </dsp:txXfrm>
    </dsp:sp>
    <dsp:sp modelId="{8707D797-00EF-4812-AE86-180760642FCF}">
      <dsp:nvSpPr>
        <dsp:cNvPr id="0" name=""/>
        <dsp:cNvSpPr/>
      </dsp:nvSpPr>
      <dsp:spPr>
        <a:xfrm>
          <a:off x="0" y="1392405"/>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July 2006</a:t>
          </a:r>
          <a:endParaRPr lang="en-US" sz="2300" kern="1200"/>
        </a:p>
      </dsp:txBody>
      <dsp:txXfrm>
        <a:off x="21559" y="1413964"/>
        <a:ext cx="2997502" cy="398521"/>
      </dsp:txXfrm>
    </dsp:sp>
    <dsp:sp modelId="{1CF65F13-79D2-4409-8B95-B9BF46B0E5AD}">
      <dsp:nvSpPr>
        <dsp:cNvPr id="0" name=""/>
        <dsp:cNvSpPr/>
      </dsp:nvSpPr>
      <dsp:spPr>
        <a:xfrm rot="5400000">
          <a:off x="5566738" y="-625826"/>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National Security Content Automation</a:t>
          </a:r>
          <a:r>
            <a:rPr lang="en-US" sz="1500" kern="1200" dirty="0" smtClean="0"/>
            <a:t> </a:t>
          </a:r>
          <a:r>
            <a:rPr lang="en-US" sz="1500" b="0" kern="1200" dirty="0" smtClean="0"/>
            <a:t>Initiative Conference</a:t>
          </a:r>
          <a:endParaRPr lang="en-US" sz="1500" kern="1200" dirty="0"/>
        </a:p>
      </dsp:txBody>
      <dsp:txXfrm rot="-5400000">
        <a:off x="3040621" y="1917538"/>
        <a:ext cx="5388300" cy="318817"/>
      </dsp:txXfrm>
    </dsp:sp>
    <dsp:sp modelId="{143B9B29-41A1-44E3-8DDF-C35B4BC9E3D6}">
      <dsp:nvSpPr>
        <dsp:cNvPr id="0" name=""/>
        <dsp:cNvSpPr/>
      </dsp:nvSpPr>
      <dsp:spPr>
        <a:xfrm>
          <a:off x="0" y="1856127"/>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t>September 18, 2006</a:t>
          </a:r>
          <a:endParaRPr lang="en-US" sz="2300" kern="1200" dirty="0"/>
        </a:p>
      </dsp:txBody>
      <dsp:txXfrm>
        <a:off x="21559" y="1877686"/>
        <a:ext cx="2997502" cy="398521"/>
      </dsp:txXfrm>
    </dsp:sp>
    <dsp:sp modelId="{94B98AAC-6843-451F-81C0-6BAEC5940465}">
      <dsp:nvSpPr>
        <dsp:cNvPr id="0" name=""/>
        <dsp:cNvSpPr/>
      </dsp:nvSpPr>
      <dsp:spPr>
        <a:xfrm rot="5400000">
          <a:off x="5566738" y="-162105"/>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FDCC</a:t>
          </a:r>
          <a:endParaRPr lang="en-US" sz="1500" kern="1200"/>
        </a:p>
      </dsp:txBody>
      <dsp:txXfrm rot="-5400000">
        <a:off x="3040621" y="2381259"/>
        <a:ext cx="5388300" cy="318817"/>
      </dsp:txXfrm>
    </dsp:sp>
    <dsp:sp modelId="{B96034A2-76EB-4BA1-B720-2428940422F5}">
      <dsp:nvSpPr>
        <dsp:cNvPr id="0" name=""/>
        <dsp:cNvSpPr/>
      </dsp:nvSpPr>
      <dsp:spPr>
        <a:xfrm>
          <a:off x="0" y="2319848"/>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July 31, 2007</a:t>
          </a:r>
          <a:endParaRPr lang="en-US" sz="2300" kern="1200"/>
        </a:p>
      </dsp:txBody>
      <dsp:txXfrm>
        <a:off x="21559" y="2341407"/>
        <a:ext cx="2997502" cy="398521"/>
      </dsp:txXfrm>
    </dsp:sp>
    <dsp:sp modelId="{23E928BE-4179-426F-AB00-7A5B6523B863}">
      <dsp:nvSpPr>
        <dsp:cNvPr id="0" name=""/>
        <dsp:cNvSpPr/>
      </dsp:nvSpPr>
      <dsp:spPr>
        <a:xfrm rot="5400000">
          <a:off x="5566738" y="301616"/>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5.4</a:t>
          </a:r>
          <a:endParaRPr lang="en-US" sz="1500" kern="1200"/>
        </a:p>
      </dsp:txBody>
      <dsp:txXfrm rot="-5400000">
        <a:off x="3040621" y="2844981"/>
        <a:ext cx="5388300" cy="318817"/>
      </dsp:txXfrm>
    </dsp:sp>
    <dsp:sp modelId="{22E07607-0B1D-4CD9-896F-1BC2817CC3D2}">
      <dsp:nvSpPr>
        <dsp:cNvPr id="0" name=""/>
        <dsp:cNvSpPr/>
      </dsp:nvSpPr>
      <dsp:spPr>
        <a:xfrm>
          <a:off x="0" y="2783570"/>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April 10, 2008</a:t>
          </a:r>
          <a:endParaRPr lang="en-US" sz="2300" kern="1200"/>
        </a:p>
      </dsp:txBody>
      <dsp:txXfrm>
        <a:off x="21559" y="2805129"/>
        <a:ext cx="2997502" cy="398521"/>
      </dsp:txXfrm>
    </dsp:sp>
    <dsp:sp modelId="{48B98EAE-8527-4C1C-9C61-CBA832D35187}">
      <dsp:nvSpPr>
        <dsp:cNvPr id="0" name=""/>
        <dsp:cNvSpPr/>
      </dsp:nvSpPr>
      <dsp:spPr>
        <a:xfrm rot="5400000">
          <a:off x="5566738" y="765337"/>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USGCB</a:t>
          </a:r>
          <a:endParaRPr lang="en-US" sz="1500" kern="1200"/>
        </a:p>
      </dsp:txBody>
      <dsp:txXfrm rot="-5400000">
        <a:off x="3040621" y="3308702"/>
        <a:ext cx="5388300" cy="318817"/>
      </dsp:txXfrm>
    </dsp:sp>
    <dsp:sp modelId="{0EAB606E-9473-471D-BA4E-F89797D1DBB3}">
      <dsp:nvSpPr>
        <dsp:cNvPr id="0" name=""/>
        <dsp:cNvSpPr/>
      </dsp:nvSpPr>
      <dsp:spPr>
        <a:xfrm>
          <a:off x="0" y="3247291"/>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April 23, 2010</a:t>
          </a:r>
          <a:endParaRPr lang="en-US" sz="2300" kern="1200"/>
        </a:p>
      </dsp:txBody>
      <dsp:txXfrm>
        <a:off x="21559" y="3268850"/>
        <a:ext cx="2997502" cy="398521"/>
      </dsp:txXfrm>
    </dsp:sp>
    <dsp:sp modelId="{1C8FC276-030A-4B99-8E8C-B9BB9FD34498}">
      <dsp:nvSpPr>
        <dsp:cNvPr id="0" name=""/>
        <dsp:cNvSpPr/>
      </dsp:nvSpPr>
      <dsp:spPr>
        <a:xfrm rot="5400000">
          <a:off x="5566738" y="1229059"/>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5.8</a:t>
          </a:r>
          <a:endParaRPr lang="en-US" sz="1500" kern="1200"/>
        </a:p>
      </dsp:txBody>
      <dsp:txXfrm rot="-5400000">
        <a:off x="3040621" y="3772424"/>
        <a:ext cx="5388300" cy="318817"/>
      </dsp:txXfrm>
    </dsp:sp>
    <dsp:sp modelId="{7BEE607C-8848-4A36-8145-7F44450320B2}">
      <dsp:nvSpPr>
        <dsp:cNvPr id="0" name=""/>
        <dsp:cNvSpPr/>
      </dsp:nvSpPr>
      <dsp:spPr>
        <a:xfrm>
          <a:off x="0" y="3711013"/>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September 15, 2010</a:t>
          </a:r>
          <a:endParaRPr lang="en-US" sz="2300" kern="1200"/>
        </a:p>
      </dsp:txBody>
      <dsp:txXfrm>
        <a:off x="21559" y="3732572"/>
        <a:ext cx="2997502" cy="398521"/>
      </dsp:txXfrm>
    </dsp:sp>
    <dsp:sp modelId="{17E62636-6BB8-4435-AFAF-1EAFA15283D4}">
      <dsp:nvSpPr>
        <dsp:cNvPr id="0" name=""/>
        <dsp:cNvSpPr/>
      </dsp:nvSpPr>
      <dsp:spPr>
        <a:xfrm rot="5400000">
          <a:off x="5566738" y="1692781"/>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10000 Definition Milestone</a:t>
          </a:r>
          <a:endParaRPr lang="en-US" sz="1500" kern="1200"/>
        </a:p>
      </dsp:txBody>
      <dsp:txXfrm rot="-5400000">
        <a:off x="3040621" y="4236146"/>
        <a:ext cx="5388300" cy="318817"/>
      </dsp:txXfrm>
    </dsp:sp>
    <dsp:sp modelId="{50261875-66AD-49E4-A775-D5ED71694CBA}">
      <dsp:nvSpPr>
        <dsp:cNvPr id="0" name=""/>
        <dsp:cNvSpPr/>
      </dsp:nvSpPr>
      <dsp:spPr>
        <a:xfrm>
          <a:off x="0" y="4174735"/>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September 16, 2010</a:t>
          </a:r>
          <a:endParaRPr lang="en-US" sz="2300" kern="1200"/>
        </a:p>
      </dsp:txBody>
      <dsp:txXfrm>
        <a:off x="21559" y="4196294"/>
        <a:ext cx="2997502" cy="398521"/>
      </dsp:txXfrm>
    </dsp:sp>
    <dsp:sp modelId="{FBCF3AD4-2C26-4AC8-9BC4-B13A5A1AA900}">
      <dsp:nvSpPr>
        <dsp:cNvPr id="0" name=""/>
        <dsp:cNvSpPr/>
      </dsp:nvSpPr>
      <dsp:spPr>
        <a:xfrm rot="5400000">
          <a:off x="5566738" y="2156502"/>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SCAP 1.0 Specification</a:t>
          </a:r>
          <a:endParaRPr lang="en-US" sz="1500" kern="1200"/>
        </a:p>
      </dsp:txBody>
      <dsp:txXfrm rot="-5400000">
        <a:off x="3040621" y="4699867"/>
        <a:ext cx="5388300" cy="318817"/>
      </dsp:txXfrm>
    </dsp:sp>
    <dsp:sp modelId="{3D36B559-6932-4242-AEA0-0EAAD1E02B03}">
      <dsp:nvSpPr>
        <dsp:cNvPr id="0" name=""/>
        <dsp:cNvSpPr/>
      </dsp:nvSpPr>
      <dsp:spPr>
        <a:xfrm>
          <a:off x="0" y="4638456"/>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t>September 2009</a:t>
          </a:r>
          <a:endParaRPr lang="en-US" sz="2300" kern="1200" dirty="0"/>
        </a:p>
      </dsp:txBody>
      <dsp:txXfrm>
        <a:off x="21559" y="4660015"/>
        <a:ext cx="2997502" cy="39852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61FC1-14DC-49BC-BD51-127F638E7BC9}">
      <dsp:nvSpPr>
        <dsp:cNvPr id="0" name=""/>
        <dsp:cNvSpPr/>
      </dsp:nvSpPr>
      <dsp:spPr>
        <a:xfrm rot="5400000">
          <a:off x="5566738" y="-2480713"/>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solidFill>
                <a:schemeClr val="bg1">
                  <a:lumMod val="75000"/>
                </a:schemeClr>
              </a:solidFill>
            </a:rPr>
            <a:t>First-Ever OVAL Compatibility Awards Ceremony</a:t>
          </a:r>
          <a:endParaRPr lang="en-US" sz="1500" kern="1200">
            <a:solidFill>
              <a:schemeClr val="bg1">
                <a:lumMod val="75000"/>
              </a:schemeClr>
            </a:solidFill>
          </a:endParaRPr>
        </a:p>
      </dsp:txBody>
      <dsp:txXfrm rot="-5400000">
        <a:off x="3040621" y="62651"/>
        <a:ext cx="5388300" cy="318817"/>
      </dsp:txXfrm>
    </dsp:sp>
    <dsp:sp modelId="{DAF527DD-9D26-453F-BCAF-B7822BD0685E}">
      <dsp:nvSpPr>
        <dsp:cNvPr id="0" name=""/>
        <dsp:cNvSpPr/>
      </dsp:nvSpPr>
      <dsp:spPr>
        <a:xfrm>
          <a:off x="0" y="1240"/>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solidFill>
                <a:schemeClr val="bg1">
                  <a:lumMod val="75000"/>
                </a:schemeClr>
              </a:solidFill>
            </a:rPr>
            <a:t>December 2, 2005</a:t>
          </a:r>
          <a:endParaRPr lang="en-US" sz="2300" kern="1200" dirty="0">
            <a:solidFill>
              <a:schemeClr val="bg1">
                <a:lumMod val="75000"/>
              </a:schemeClr>
            </a:solidFill>
          </a:endParaRPr>
        </a:p>
      </dsp:txBody>
      <dsp:txXfrm>
        <a:off x="21559" y="22799"/>
        <a:ext cx="2997502" cy="398521"/>
      </dsp:txXfrm>
    </dsp:sp>
    <dsp:sp modelId="{DDF1B866-0EFC-49B3-9ABD-B1704D2E8F0E}">
      <dsp:nvSpPr>
        <dsp:cNvPr id="0" name=""/>
        <dsp:cNvSpPr/>
      </dsp:nvSpPr>
      <dsp:spPr>
        <a:xfrm rot="5400000">
          <a:off x="5566738" y="-2016991"/>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Red Hat Repository - First External Repository</a:t>
          </a:r>
          <a:endParaRPr lang="en-US" sz="1500" kern="1200"/>
        </a:p>
      </dsp:txBody>
      <dsp:txXfrm rot="-5400000">
        <a:off x="3040621" y="526373"/>
        <a:ext cx="5388300" cy="318817"/>
      </dsp:txXfrm>
    </dsp:sp>
    <dsp:sp modelId="{74B2338F-5252-4EAC-9411-D95BCBA828B6}">
      <dsp:nvSpPr>
        <dsp:cNvPr id="0" name=""/>
        <dsp:cNvSpPr/>
      </dsp:nvSpPr>
      <dsp:spPr>
        <a:xfrm>
          <a:off x="0" y="464962"/>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t>May 2006</a:t>
          </a:r>
          <a:endParaRPr lang="en-US" sz="2300" kern="1200" dirty="0"/>
        </a:p>
      </dsp:txBody>
      <dsp:txXfrm>
        <a:off x="21559" y="486521"/>
        <a:ext cx="2997502" cy="398521"/>
      </dsp:txXfrm>
    </dsp:sp>
    <dsp:sp modelId="{F6B0782D-E228-4D15-AFE2-40933C3FDBAD}">
      <dsp:nvSpPr>
        <dsp:cNvPr id="0" name=""/>
        <dsp:cNvSpPr/>
      </dsp:nvSpPr>
      <dsp:spPr>
        <a:xfrm rot="5400000">
          <a:off x="5566738" y="-1553270"/>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5</a:t>
          </a:r>
          <a:endParaRPr lang="en-US" sz="1500" kern="1200"/>
        </a:p>
      </dsp:txBody>
      <dsp:txXfrm rot="-5400000">
        <a:off x="3040621" y="990094"/>
        <a:ext cx="5388300" cy="318817"/>
      </dsp:txXfrm>
    </dsp:sp>
    <dsp:sp modelId="{4E887D84-1C38-4438-8144-29F9EA5A7C73}">
      <dsp:nvSpPr>
        <dsp:cNvPr id="0" name=""/>
        <dsp:cNvSpPr/>
      </dsp:nvSpPr>
      <dsp:spPr>
        <a:xfrm>
          <a:off x="0" y="928683"/>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June 16, 2006</a:t>
          </a:r>
          <a:endParaRPr lang="en-US" sz="2300" kern="1200"/>
        </a:p>
      </dsp:txBody>
      <dsp:txXfrm>
        <a:off x="21559" y="950242"/>
        <a:ext cx="2997502" cy="398521"/>
      </dsp:txXfrm>
    </dsp:sp>
    <dsp:sp modelId="{B9A860DC-5F2B-4003-BF6A-A1BE99CE362F}">
      <dsp:nvSpPr>
        <dsp:cNvPr id="0" name=""/>
        <dsp:cNvSpPr/>
      </dsp:nvSpPr>
      <dsp:spPr>
        <a:xfrm rot="5400000">
          <a:off x="5566738" y="-1089548"/>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2</a:t>
          </a:r>
          <a:r>
            <a:rPr lang="en-US" sz="1500" b="0" kern="1200" baseline="30000" dirty="0" smtClean="0"/>
            <a:t>nd</a:t>
          </a:r>
          <a:r>
            <a:rPr lang="en-US" sz="1500" b="0" kern="1200" dirty="0" smtClean="0"/>
            <a:t> Annual Developer Days</a:t>
          </a:r>
          <a:endParaRPr lang="en-US" sz="1500" kern="1200" dirty="0"/>
        </a:p>
      </dsp:txBody>
      <dsp:txXfrm rot="-5400000">
        <a:off x="3040621" y="1453816"/>
        <a:ext cx="5388300" cy="318817"/>
      </dsp:txXfrm>
    </dsp:sp>
    <dsp:sp modelId="{8707D797-00EF-4812-AE86-180760642FCF}">
      <dsp:nvSpPr>
        <dsp:cNvPr id="0" name=""/>
        <dsp:cNvSpPr/>
      </dsp:nvSpPr>
      <dsp:spPr>
        <a:xfrm>
          <a:off x="0" y="1392405"/>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July 2006</a:t>
          </a:r>
          <a:endParaRPr lang="en-US" sz="2300" kern="1200"/>
        </a:p>
      </dsp:txBody>
      <dsp:txXfrm>
        <a:off x="21559" y="1413964"/>
        <a:ext cx="2997502" cy="398521"/>
      </dsp:txXfrm>
    </dsp:sp>
    <dsp:sp modelId="{1CF65F13-79D2-4409-8B95-B9BF46B0E5AD}">
      <dsp:nvSpPr>
        <dsp:cNvPr id="0" name=""/>
        <dsp:cNvSpPr/>
      </dsp:nvSpPr>
      <dsp:spPr>
        <a:xfrm rot="5400000">
          <a:off x="5566738" y="-625826"/>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National Security Content Automation</a:t>
          </a:r>
          <a:r>
            <a:rPr lang="en-US" sz="1500" kern="1200" dirty="0" smtClean="0"/>
            <a:t> </a:t>
          </a:r>
          <a:r>
            <a:rPr lang="en-US" sz="1500" b="0" kern="1200" dirty="0" smtClean="0"/>
            <a:t>Initiative Conference</a:t>
          </a:r>
          <a:endParaRPr lang="en-US" sz="1500" kern="1200" dirty="0"/>
        </a:p>
      </dsp:txBody>
      <dsp:txXfrm rot="-5400000">
        <a:off x="3040621" y="1917538"/>
        <a:ext cx="5388300" cy="318817"/>
      </dsp:txXfrm>
    </dsp:sp>
    <dsp:sp modelId="{143B9B29-41A1-44E3-8DDF-C35B4BC9E3D6}">
      <dsp:nvSpPr>
        <dsp:cNvPr id="0" name=""/>
        <dsp:cNvSpPr/>
      </dsp:nvSpPr>
      <dsp:spPr>
        <a:xfrm>
          <a:off x="0" y="1856127"/>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t>September 18, 2006</a:t>
          </a:r>
          <a:endParaRPr lang="en-US" sz="2300" kern="1200" dirty="0"/>
        </a:p>
      </dsp:txBody>
      <dsp:txXfrm>
        <a:off x="21559" y="1877686"/>
        <a:ext cx="2997502" cy="398521"/>
      </dsp:txXfrm>
    </dsp:sp>
    <dsp:sp modelId="{94B98AAC-6843-451F-81C0-6BAEC5940465}">
      <dsp:nvSpPr>
        <dsp:cNvPr id="0" name=""/>
        <dsp:cNvSpPr/>
      </dsp:nvSpPr>
      <dsp:spPr>
        <a:xfrm rot="5400000">
          <a:off x="5566738" y="-162105"/>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FDCC</a:t>
          </a:r>
          <a:endParaRPr lang="en-US" sz="1500" kern="1200"/>
        </a:p>
      </dsp:txBody>
      <dsp:txXfrm rot="-5400000">
        <a:off x="3040621" y="2381259"/>
        <a:ext cx="5388300" cy="318817"/>
      </dsp:txXfrm>
    </dsp:sp>
    <dsp:sp modelId="{B96034A2-76EB-4BA1-B720-2428940422F5}">
      <dsp:nvSpPr>
        <dsp:cNvPr id="0" name=""/>
        <dsp:cNvSpPr/>
      </dsp:nvSpPr>
      <dsp:spPr>
        <a:xfrm>
          <a:off x="0" y="2319848"/>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July 31, 2007</a:t>
          </a:r>
          <a:endParaRPr lang="en-US" sz="2300" kern="1200"/>
        </a:p>
      </dsp:txBody>
      <dsp:txXfrm>
        <a:off x="21559" y="2341407"/>
        <a:ext cx="2997502" cy="398521"/>
      </dsp:txXfrm>
    </dsp:sp>
    <dsp:sp modelId="{23E928BE-4179-426F-AB00-7A5B6523B863}">
      <dsp:nvSpPr>
        <dsp:cNvPr id="0" name=""/>
        <dsp:cNvSpPr/>
      </dsp:nvSpPr>
      <dsp:spPr>
        <a:xfrm rot="5400000">
          <a:off x="5566738" y="301616"/>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5.4</a:t>
          </a:r>
          <a:endParaRPr lang="en-US" sz="1500" kern="1200"/>
        </a:p>
      </dsp:txBody>
      <dsp:txXfrm rot="-5400000">
        <a:off x="3040621" y="2844981"/>
        <a:ext cx="5388300" cy="318817"/>
      </dsp:txXfrm>
    </dsp:sp>
    <dsp:sp modelId="{22E07607-0B1D-4CD9-896F-1BC2817CC3D2}">
      <dsp:nvSpPr>
        <dsp:cNvPr id="0" name=""/>
        <dsp:cNvSpPr/>
      </dsp:nvSpPr>
      <dsp:spPr>
        <a:xfrm>
          <a:off x="0" y="2783570"/>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April 10, 2008</a:t>
          </a:r>
          <a:endParaRPr lang="en-US" sz="2300" kern="1200"/>
        </a:p>
      </dsp:txBody>
      <dsp:txXfrm>
        <a:off x="21559" y="2805129"/>
        <a:ext cx="2997502" cy="398521"/>
      </dsp:txXfrm>
    </dsp:sp>
    <dsp:sp modelId="{48B98EAE-8527-4C1C-9C61-CBA832D35187}">
      <dsp:nvSpPr>
        <dsp:cNvPr id="0" name=""/>
        <dsp:cNvSpPr/>
      </dsp:nvSpPr>
      <dsp:spPr>
        <a:xfrm rot="5400000">
          <a:off x="5566738" y="765337"/>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USGCB</a:t>
          </a:r>
          <a:endParaRPr lang="en-US" sz="1500" kern="1200"/>
        </a:p>
      </dsp:txBody>
      <dsp:txXfrm rot="-5400000">
        <a:off x="3040621" y="3308702"/>
        <a:ext cx="5388300" cy="318817"/>
      </dsp:txXfrm>
    </dsp:sp>
    <dsp:sp modelId="{0EAB606E-9473-471D-BA4E-F89797D1DBB3}">
      <dsp:nvSpPr>
        <dsp:cNvPr id="0" name=""/>
        <dsp:cNvSpPr/>
      </dsp:nvSpPr>
      <dsp:spPr>
        <a:xfrm>
          <a:off x="0" y="3247291"/>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April 23, 2010</a:t>
          </a:r>
          <a:endParaRPr lang="en-US" sz="2300" kern="1200"/>
        </a:p>
      </dsp:txBody>
      <dsp:txXfrm>
        <a:off x="21559" y="3268850"/>
        <a:ext cx="2997502" cy="398521"/>
      </dsp:txXfrm>
    </dsp:sp>
    <dsp:sp modelId="{1C8FC276-030A-4B99-8E8C-B9BB9FD34498}">
      <dsp:nvSpPr>
        <dsp:cNvPr id="0" name=""/>
        <dsp:cNvSpPr/>
      </dsp:nvSpPr>
      <dsp:spPr>
        <a:xfrm rot="5400000">
          <a:off x="5566738" y="1229059"/>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5.8</a:t>
          </a:r>
          <a:endParaRPr lang="en-US" sz="1500" kern="1200"/>
        </a:p>
      </dsp:txBody>
      <dsp:txXfrm rot="-5400000">
        <a:off x="3040621" y="3772424"/>
        <a:ext cx="5388300" cy="318817"/>
      </dsp:txXfrm>
    </dsp:sp>
    <dsp:sp modelId="{7BEE607C-8848-4A36-8145-7F44450320B2}">
      <dsp:nvSpPr>
        <dsp:cNvPr id="0" name=""/>
        <dsp:cNvSpPr/>
      </dsp:nvSpPr>
      <dsp:spPr>
        <a:xfrm>
          <a:off x="0" y="3711013"/>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September 15, 2010</a:t>
          </a:r>
          <a:endParaRPr lang="en-US" sz="2300" kern="1200"/>
        </a:p>
      </dsp:txBody>
      <dsp:txXfrm>
        <a:off x="21559" y="3732572"/>
        <a:ext cx="2997502" cy="398521"/>
      </dsp:txXfrm>
    </dsp:sp>
    <dsp:sp modelId="{17E62636-6BB8-4435-AFAF-1EAFA15283D4}">
      <dsp:nvSpPr>
        <dsp:cNvPr id="0" name=""/>
        <dsp:cNvSpPr/>
      </dsp:nvSpPr>
      <dsp:spPr>
        <a:xfrm rot="5400000">
          <a:off x="5566738" y="1692781"/>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10000 Definition Milestone</a:t>
          </a:r>
          <a:endParaRPr lang="en-US" sz="1500" kern="1200"/>
        </a:p>
      </dsp:txBody>
      <dsp:txXfrm rot="-5400000">
        <a:off x="3040621" y="4236146"/>
        <a:ext cx="5388300" cy="318817"/>
      </dsp:txXfrm>
    </dsp:sp>
    <dsp:sp modelId="{50261875-66AD-49E4-A775-D5ED71694CBA}">
      <dsp:nvSpPr>
        <dsp:cNvPr id="0" name=""/>
        <dsp:cNvSpPr/>
      </dsp:nvSpPr>
      <dsp:spPr>
        <a:xfrm>
          <a:off x="0" y="4174735"/>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September 16, 2010</a:t>
          </a:r>
          <a:endParaRPr lang="en-US" sz="2300" kern="1200"/>
        </a:p>
      </dsp:txBody>
      <dsp:txXfrm>
        <a:off x="21559" y="4196294"/>
        <a:ext cx="2997502" cy="398521"/>
      </dsp:txXfrm>
    </dsp:sp>
    <dsp:sp modelId="{FBCF3AD4-2C26-4AC8-9BC4-B13A5A1AA900}">
      <dsp:nvSpPr>
        <dsp:cNvPr id="0" name=""/>
        <dsp:cNvSpPr/>
      </dsp:nvSpPr>
      <dsp:spPr>
        <a:xfrm rot="5400000">
          <a:off x="5566738" y="2156502"/>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SCAP 1.0 Specification</a:t>
          </a:r>
          <a:endParaRPr lang="en-US" sz="1500" kern="1200"/>
        </a:p>
      </dsp:txBody>
      <dsp:txXfrm rot="-5400000">
        <a:off x="3040621" y="4699867"/>
        <a:ext cx="5388300" cy="318817"/>
      </dsp:txXfrm>
    </dsp:sp>
    <dsp:sp modelId="{3D36B559-6932-4242-AEA0-0EAAD1E02B03}">
      <dsp:nvSpPr>
        <dsp:cNvPr id="0" name=""/>
        <dsp:cNvSpPr/>
      </dsp:nvSpPr>
      <dsp:spPr>
        <a:xfrm>
          <a:off x="0" y="4638456"/>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t>September 2009</a:t>
          </a:r>
          <a:endParaRPr lang="en-US" sz="2300" kern="1200" dirty="0"/>
        </a:p>
      </dsp:txBody>
      <dsp:txXfrm>
        <a:off x="21559" y="4660015"/>
        <a:ext cx="2997502" cy="3985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61FC1-14DC-49BC-BD51-127F638E7BC9}">
      <dsp:nvSpPr>
        <dsp:cNvPr id="0" name=""/>
        <dsp:cNvSpPr/>
      </dsp:nvSpPr>
      <dsp:spPr>
        <a:xfrm rot="5400000">
          <a:off x="5566738" y="-2480713"/>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solidFill>
                <a:schemeClr val="bg1">
                  <a:lumMod val="75000"/>
                </a:schemeClr>
              </a:solidFill>
            </a:rPr>
            <a:t>First-Ever OVAL Compatibility Awards Ceremony</a:t>
          </a:r>
          <a:endParaRPr lang="en-US" sz="1500" kern="1200">
            <a:solidFill>
              <a:schemeClr val="bg1">
                <a:lumMod val="75000"/>
              </a:schemeClr>
            </a:solidFill>
          </a:endParaRPr>
        </a:p>
      </dsp:txBody>
      <dsp:txXfrm rot="-5400000">
        <a:off x="3040621" y="62651"/>
        <a:ext cx="5388300" cy="318817"/>
      </dsp:txXfrm>
    </dsp:sp>
    <dsp:sp modelId="{DAF527DD-9D26-453F-BCAF-B7822BD0685E}">
      <dsp:nvSpPr>
        <dsp:cNvPr id="0" name=""/>
        <dsp:cNvSpPr/>
      </dsp:nvSpPr>
      <dsp:spPr>
        <a:xfrm>
          <a:off x="0" y="1240"/>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solidFill>
                <a:schemeClr val="bg1">
                  <a:lumMod val="75000"/>
                </a:schemeClr>
              </a:solidFill>
            </a:rPr>
            <a:t>December 2, 2005</a:t>
          </a:r>
          <a:endParaRPr lang="en-US" sz="2300" kern="1200" dirty="0">
            <a:solidFill>
              <a:schemeClr val="bg1">
                <a:lumMod val="75000"/>
              </a:schemeClr>
            </a:solidFill>
          </a:endParaRPr>
        </a:p>
      </dsp:txBody>
      <dsp:txXfrm>
        <a:off x="21559" y="22799"/>
        <a:ext cx="2997502" cy="398521"/>
      </dsp:txXfrm>
    </dsp:sp>
    <dsp:sp modelId="{DDF1B866-0EFC-49B3-9ABD-B1704D2E8F0E}">
      <dsp:nvSpPr>
        <dsp:cNvPr id="0" name=""/>
        <dsp:cNvSpPr/>
      </dsp:nvSpPr>
      <dsp:spPr>
        <a:xfrm rot="5400000">
          <a:off x="5566738" y="-2016991"/>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solidFill>
                <a:schemeClr val="bg1">
                  <a:lumMod val="75000"/>
                </a:schemeClr>
              </a:solidFill>
            </a:rPr>
            <a:t>Red Hat Repository - First External Repository</a:t>
          </a:r>
          <a:endParaRPr lang="en-US" sz="1500" kern="1200" dirty="0">
            <a:solidFill>
              <a:schemeClr val="bg1">
                <a:lumMod val="75000"/>
              </a:schemeClr>
            </a:solidFill>
          </a:endParaRPr>
        </a:p>
      </dsp:txBody>
      <dsp:txXfrm rot="-5400000">
        <a:off x="3040621" y="526373"/>
        <a:ext cx="5388300" cy="318817"/>
      </dsp:txXfrm>
    </dsp:sp>
    <dsp:sp modelId="{74B2338F-5252-4EAC-9411-D95BCBA828B6}">
      <dsp:nvSpPr>
        <dsp:cNvPr id="0" name=""/>
        <dsp:cNvSpPr/>
      </dsp:nvSpPr>
      <dsp:spPr>
        <a:xfrm>
          <a:off x="0" y="464962"/>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solidFill>
                <a:schemeClr val="bg1">
                  <a:lumMod val="75000"/>
                </a:schemeClr>
              </a:solidFill>
            </a:rPr>
            <a:t>May 2006</a:t>
          </a:r>
          <a:endParaRPr lang="en-US" sz="2300" kern="1200" dirty="0">
            <a:solidFill>
              <a:schemeClr val="bg1">
                <a:lumMod val="75000"/>
              </a:schemeClr>
            </a:solidFill>
          </a:endParaRPr>
        </a:p>
      </dsp:txBody>
      <dsp:txXfrm>
        <a:off x="21559" y="486521"/>
        <a:ext cx="2997502" cy="398521"/>
      </dsp:txXfrm>
    </dsp:sp>
    <dsp:sp modelId="{F6B0782D-E228-4D15-AFE2-40933C3FDBAD}">
      <dsp:nvSpPr>
        <dsp:cNvPr id="0" name=""/>
        <dsp:cNvSpPr/>
      </dsp:nvSpPr>
      <dsp:spPr>
        <a:xfrm rot="5400000">
          <a:off x="5566738" y="-1553270"/>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5</a:t>
          </a:r>
          <a:endParaRPr lang="en-US" sz="1500" kern="1200"/>
        </a:p>
      </dsp:txBody>
      <dsp:txXfrm rot="-5400000">
        <a:off x="3040621" y="990094"/>
        <a:ext cx="5388300" cy="318817"/>
      </dsp:txXfrm>
    </dsp:sp>
    <dsp:sp modelId="{4E887D84-1C38-4438-8144-29F9EA5A7C73}">
      <dsp:nvSpPr>
        <dsp:cNvPr id="0" name=""/>
        <dsp:cNvSpPr/>
      </dsp:nvSpPr>
      <dsp:spPr>
        <a:xfrm>
          <a:off x="0" y="928683"/>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June 16, 2006</a:t>
          </a:r>
          <a:endParaRPr lang="en-US" sz="2300" kern="1200"/>
        </a:p>
      </dsp:txBody>
      <dsp:txXfrm>
        <a:off x="21559" y="950242"/>
        <a:ext cx="2997502" cy="398521"/>
      </dsp:txXfrm>
    </dsp:sp>
    <dsp:sp modelId="{B9A860DC-5F2B-4003-BF6A-A1BE99CE362F}">
      <dsp:nvSpPr>
        <dsp:cNvPr id="0" name=""/>
        <dsp:cNvSpPr/>
      </dsp:nvSpPr>
      <dsp:spPr>
        <a:xfrm rot="5400000">
          <a:off x="5566738" y="-1089548"/>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2</a:t>
          </a:r>
          <a:r>
            <a:rPr lang="en-US" sz="1500" b="0" kern="1200" baseline="30000" dirty="0" smtClean="0"/>
            <a:t>nd</a:t>
          </a:r>
          <a:r>
            <a:rPr lang="en-US" sz="1500" b="0" kern="1200" dirty="0" smtClean="0"/>
            <a:t> Annual Developer Days</a:t>
          </a:r>
          <a:endParaRPr lang="en-US" sz="1500" kern="1200" dirty="0"/>
        </a:p>
      </dsp:txBody>
      <dsp:txXfrm rot="-5400000">
        <a:off x="3040621" y="1453816"/>
        <a:ext cx="5388300" cy="318817"/>
      </dsp:txXfrm>
    </dsp:sp>
    <dsp:sp modelId="{8707D797-00EF-4812-AE86-180760642FCF}">
      <dsp:nvSpPr>
        <dsp:cNvPr id="0" name=""/>
        <dsp:cNvSpPr/>
      </dsp:nvSpPr>
      <dsp:spPr>
        <a:xfrm>
          <a:off x="0" y="1392405"/>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July 2006</a:t>
          </a:r>
          <a:endParaRPr lang="en-US" sz="2300" kern="1200"/>
        </a:p>
      </dsp:txBody>
      <dsp:txXfrm>
        <a:off x="21559" y="1413964"/>
        <a:ext cx="2997502" cy="398521"/>
      </dsp:txXfrm>
    </dsp:sp>
    <dsp:sp modelId="{1CF65F13-79D2-4409-8B95-B9BF46B0E5AD}">
      <dsp:nvSpPr>
        <dsp:cNvPr id="0" name=""/>
        <dsp:cNvSpPr/>
      </dsp:nvSpPr>
      <dsp:spPr>
        <a:xfrm rot="5400000">
          <a:off x="5566738" y="-625826"/>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National Security Content Automation</a:t>
          </a:r>
          <a:r>
            <a:rPr lang="en-US" sz="1500" kern="1200" dirty="0" smtClean="0"/>
            <a:t> </a:t>
          </a:r>
          <a:r>
            <a:rPr lang="en-US" sz="1500" b="0" kern="1200" dirty="0" smtClean="0"/>
            <a:t>Initiative Conference</a:t>
          </a:r>
          <a:endParaRPr lang="en-US" sz="1500" kern="1200" dirty="0"/>
        </a:p>
      </dsp:txBody>
      <dsp:txXfrm rot="-5400000">
        <a:off x="3040621" y="1917538"/>
        <a:ext cx="5388300" cy="318817"/>
      </dsp:txXfrm>
    </dsp:sp>
    <dsp:sp modelId="{143B9B29-41A1-44E3-8DDF-C35B4BC9E3D6}">
      <dsp:nvSpPr>
        <dsp:cNvPr id="0" name=""/>
        <dsp:cNvSpPr/>
      </dsp:nvSpPr>
      <dsp:spPr>
        <a:xfrm>
          <a:off x="0" y="1856127"/>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t>September 18, 2006</a:t>
          </a:r>
          <a:endParaRPr lang="en-US" sz="2300" kern="1200" dirty="0"/>
        </a:p>
      </dsp:txBody>
      <dsp:txXfrm>
        <a:off x="21559" y="1877686"/>
        <a:ext cx="2997502" cy="398521"/>
      </dsp:txXfrm>
    </dsp:sp>
    <dsp:sp modelId="{94B98AAC-6843-451F-81C0-6BAEC5940465}">
      <dsp:nvSpPr>
        <dsp:cNvPr id="0" name=""/>
        <dsp:cNvSpPr/>
      </dsp:nvSpPr>
      <dsp:spPr>
        <a:xfrm rot="5400000">
          <a:off x="5566738" y="-162105"/>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FDCC</a:t>
          </a:r>
          <a:endParaRPr lang="en-US" sz="1500" kern="1200"/>
        </a:p>
      </dsp:txBody>
      <dsp:txXfrm rot="-5400000">
        <a:off x="3040621" y="2381259"/>
        <a:ext cx="5388300" cy="318817"/>
      </dsp:txXfrm>
    </dsp:sp>
    <dsp:sp modelId="{B96034A2-76EB-4BA1-B720-2428940422F5}">
      <dsp:nvSpPr>
        <dsp:cNvPr id="0" name=""/>
        <dsp:cNvSpPr/>
      </dsp:nvSpPr>
      <dsp:spPr>
        <a:xfrm>
          <a:off x="0" y="2319848"/>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July 31, 2007</a:t>
          </a:r>
          <a:endParaRPr lang="en-US" sz="2300" kern="1200"/>
        </a:p>
      </dsp:txBody>
      <dsp:txXfrm>
        <a:off x="21559" y="2341407"/>
        <a:ext cx="2997502" cy="398521"/>
      </dsp:txXfrm>
    </dsp:sp>
    <dsp:sp modelId="{23E928BE-4179-426F-AB00-7A5B6523B863}">
      <dsp:nvSpPr>
        <dsp:cNvPr id="0" name=""/>
        <dsp:cNvSpPr/>
      </dsp:nvSpPr>
      <dsp:spPr>
        <a:xfrm rot="5400000">
          <a:off x="5566738" y="301616"/>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5.4</a:t>
          </a:r>
          <a:endParaRPr lang="en-US" sz="1500" kern="1200"/>
        </a:p>
      </dsp:txBody>
      <dsp:txXfrm rot="-5400000">
        <a:off x="3040621" y="2844981"/>
        <a:ext cx="5388300" cy="318817"/>
      </dsp:txXfrm>
    </dsp:sp>
    <dsp:sp modelId="{22E07607-0B1D-4CD9-896F-1BC2817CC3D2}">
      <dsp:nvSpPr>
        <dsp:cNvPr id="0" name=""/>
        <dsp:cNvSpPr/>
      </dsp:nvSpPr>
      <dsp:spPr>
        <a:xfrm>
          <a:off x="0" y="2783570"/>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April 10, 2008</a:t>
          </a:r>
          <a:endParaRPr lang="en-US" sz="2300" kern="1200"/>
        </a:p>
      </dsp:txBody>
      <dsp:txXfrm>
        <a:off x="21559" y="2805129"/>
        <a:ext cx="2997502" cy="398521"/>
      </dsp:txXfrm>
    </dsp:sp>
    <dsp:sp modelId="{48B98EAE-8527-4C1C-9C61-CBA832D35187}">
      <dsp:nvSpPr>
        <dsp:cNvPr id="0" name=""/>
        <dsp:cNvSpPr/>
      </dsp:nvSpPr>
      <dsp:spPr>
        <a:xfrm rot="5400000">
          <a:off x="5566738" y="765337"/>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USGCB</a:t>
          </a:r>
          <a:endParaRPr lang="en-US" sz="1500" kern="1200"/>
        </a:p>
      </dsp:txBody>
      <dsp:txXfrm rot="-5400000">
        <a:off x="3040621" y="3308702"/>
        <a:ext cx="5388300" cy="318817"/>
      </dsp:txXfrm>
    </dsp:sp>
    <dsp:sp modelId="{0EAB606E-9473-471D-BA4E-F89797D1DBB3}">
      <dsp:nvSpPr>
        <dsp:cNvPr id="0" name=""/>
        <dsp:cNvSpPr/>
      </dsp:nvSpPr>
      <dsp:spPr>
        <a:xfrm>
          <a:off x="0" y="3247291"/>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April 23, 2010</a:t>
          </a:r>
          <a:endParaRPr lang="en-US" sz="2300" kern="1200"/>
        </a:p>
      </dsp:txBody>
      <dsp:txXfrm>
        <a:off x="21559" y="3268850"/>
        <a:ext cx="2997502" cy="398521"/>
      </dsp:txXfrm>
    </dsp:sp>
    <dsp:sp modelId="{1C8FC276-030A-4B99-8E8C-B9BB9FD34498}">
      <dsp:nvSpPr>
        <dsp:cNvPr id="0" name=""/>
        <dsp:cNvSpPr/>
      </dsp:nvSpPr>
      <dsp:spPr>
        <a:xfrm rot="5400000">
          <a:off x="5566738" y="1229059"/>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5.8</a:t>
          </a:r>
          <a:endParaRPr lang="en-US" sz="1500" kern="1200"/>
        </a:p>
      </dsp:txBody>
      <dsp:txXfrm rot="-5400000">
        <a:off x="3040621" y="3772424"/>
        <a:ext cx="5388300" cy="318817"/>
      </dsp:txXfrm>
    </dsp:sp>
    <dsp:sp modelId="{7BEE607C-8848-4A36-8145-7F44450320B2}">
      <dsp:nvSpPr>
        <dsp:cNvPr id="0" name=""/>
        <dsp:cNvSpPr/>
      </dsp:nvSpPr>
      <dsp:spPr>
        <a:xfrm>
          <a:off x="0" y="3711013"/>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September 15, 2010</a:t>
          </a:r>
          <a:endParaRPr lang="en-US" sz="2300" kern="1200"/>
        </a:p>
      </dsp:txBody>
      <dsp:txXfrm>
        <a:off x="21559" y="3732572"/>
        <a:ext cx="2997502" cy="398521"/>
      </dsp:txXfrm>
    </dsp:sp>
    <dsp:sp modelId="{17E62636-6BB8-4435-AFAF-1EAFA15283D4}">
      <dsp:nvSpPr>
        <dsp:cNvPr id="0" name=""/>
        <dsp:cNvSpPr/>
      </dsp:nvSpPr>
      <dsp:spPr>
        <a:xfrm rot="5400000">
          <a:off x="5566738" y="1692781"/>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10000 Definition Milestone</a:t>
          </a:r>
          <a:endParaRPr lang="en-US" sz="1500" kern="1200"/>
        </a:p>
      </dsp:txBody>
      <dsp:txXfrm rot="-5400000">
        <a:off x="3040621" y="4236146"/>
        <a:ext cx="5388300" cy="318817"/>
      </dsp:txXfrm>
    </dsp:sp>
    <dsp:sp modelId="{50261875-66AD-49E4-A775-D5ED71694CBA}">
      <dsp:nvSpPr>
        <dsp:cNvPr id="0" name=""/>
        <dsp:cNvSpPr/>
      </dsp:nvSpPr>
      <dsp:spPr>
        <a:xfrm>
          <a:off x="0" y="4174735"/>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September 16, 2010</a:t>
          </a:r>
          <a:endParaRPr lang="en-US" sz="2300" kern="1200"/>
        </a:p>
      </dsp:txBody>
      <dsp:txXfrm>
        <a:off x="21559" y="4196294"/>
        <a:ext cx="2997502" cy="398521"/>
      </dsp:txXfrm>
    </dsp:sp>
    <dsp:sp modelId="{FBCF3AD4-2C26-4AC8-9BC4-B13A5A1AA900}">
      <dsp:nvSpPr>
        <dsp:cNvPr id="0" name=""/>
        <dsp:cNvSpPr/>
      </dsp:nvSpPr>
      <dsp:spPr>
        <a:xfrm rot="5400000">
          <a:off x="5566738" y="2156502"/>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SCAP 1.0 Specification</a:t>
          </a:r>
          <a:endParaRPr lang="en-US" sz="1500" kern="1200"/>
        </a:p>
      </dsp:txBody>
      <dsp:txXfrm rot="-5400000">
        <a:off x="3040621" y="4699867"/>
        <a:ext cx="5388300" cy="318817"/>
      </dsp:txXfrm>
    </dsp:sp>
    <dsp:sp modelId="{3D36B559-6932-4242-AEA0-0EAAD1E02B03}">
      <dsp:nvSpPr>
        <dsp:cNvPr id="0" name=""/>
        <dsp:cNvSpPr/>
      </dsp:nvSpPr>
      <dsp:spPr>
        <a:xfrm>
          <a:off x="0" y="4638456"/>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t>September 2009</a:t>
          </a:r>
          <a:endParaRPr lang="en-US" sz="2300" kern="1200" dirty="0"/>
        </a:p>
      </dsp:txBody>
      <dsp:txXfrm>
        <a:off x="21559" y="4660015"/>
        <a:ext cx="2997502" cy="39852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561FC1-14DC-49BC-BD51-127F638E7BC9}">
      <dsp:nvSpPr>
        <dsp:cNvPr id="0" name=""/>
        <dsp:cNvSpPr/>
      </dsp:nvSpPr>
      <dsp:spPr>
        <a:xfrm rot="5400000">
          <a:off x="5566738" y="-2480713"/>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solidFill>
                <a:schemeClr val="bg1">
                  <a:lumMod val="75000"/>
                </a:schemeClr>
              </a:solidFill>
            </a:rPr>
            <a:t>First-Ever OVAL Compatibility Awards Ceremony</a:t>
          </a:r>
          <a:endParaRPr lang="en-US" sz="1500" kern="1200">
            <a:solidFill>
              <a:schemeClr val="bg1">
                <a:lumMod val="75000"/>
              </a:schemeClr>
            </a:solidFill>
          </a:endParaRPr>
        </a:p>
      </dsp:txBody>
      <dsp:txXfrm rot="-5400000">
        <a:off x="3040621" y="62651"/>
        <a:ext cx="5388300" cy="318817"/>
      </dsp:txXfrm>
    </dsp:sp>
    <dsp:sp modelId="{DAF527DD-9D26-453F-BCAF-B7822BD0685E}">
      <dsp:nvSpPr>
        <dsp:cNvPr id="0" name=""/>
        <dsp:cNvSpPr/>
      </dsp:nvSpPr>
      <dsp:spPr>
        <a:xfrm>
          <a:off x="0" y="1240"/>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solidFill>
                <a:schemeClr val="bg1">
                  <a:lumMod val="75000"/>
                </a:schemeClr>
              </a:solidFill>
            </a:rPr>
            <a:t>December 2, 2005</a:t>
          </a:r>
          <a:endParaRPr lang="en-US" sz="2300" kern="1200" dirty="0">
            <a:solidFill>
              <a:schemeClr val="bg1">
                <a:lumMod val="75000"/>
              </a:schemeClr>
            </a:solidFill>
          </a:endParaRPr>
        </a:p>
      </dsp:txBody>
      <dsp:txXfrm>
        <a:off x="21559" y="22799"/>
        <a:ext cx="2997502" cy="398521"/>
      </dsp:txXfrm>
    </dsp:sp>
    <dsp:sp modelId="{DDF1B866-0EFC-49B3-9ABD-B1704D2E8F0E}">
      <dsp:nvSpPr>
        <dsp:cNvPr id="0" name=""/>
        <dsp:cNvSpPr/>
      </dsp:nvSpPr>
      <dsp:spPr>
        <a:xfrm rot="5400000">
          <a:off x="5566738" y="-2016991"/>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solidFill>
                <a:schemeClr val="bg1">
                  <a:lumMod val="75000"/>
                </a:schemeClr>
              </a:solidFill>
            </a:rPr>
            <a:t>Red Hat Repository - First External Repository</a:t>
          </a:r>
          <a:endParaRPr lang="en-US" sz="1500" kern="1200" dirty="0">
            <a:solidFill>
              <a:schemeClr val="bg1">
                <a:lumMod val="75000"/>
              </a:schemeClr>
            </a:solidFill>
          </a:endParaRPr>
        </a:p>
      </dsp:txBody>
      <dsp:txXfrm rot="-5400000">
        <a:off x="3040621" y="526373"/>
        <a:ext cx="5388300" cy="318817"/>
      </dsp:txXfrm>
    </dsp:sp>
    <dsp:sp modelId="{74B2338F-5252-4EAC-9411-D95BCBA828B6}">
      <dsp:nvSpPr>
        <dsp:cNvPr id="0" name=""/>
        <dsp:cNvSpPr/>
      </dsp:nvSpPr>
      <dsp:spPr>
        <a:xfrm>
          <a:off x="0" y="464962"/>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solidFill>
                <a:schemeClr val="bg1">
                  <a:lumMod val="75000"/>
                </a:schemeClr>
              </a:solidFill>
            </a:rPr>
            <a:t>May 2006</a:t>
          </a:r>
          <a:endParaRPr lang="en-US" sz="2300" kern="1200" dirty="0">
            <a:solidFill>
              <a:schemeClr val="bg1">
                <a:lumMod val="75000"/>
              </a:schemeClr>
            </a:solidFill>
          </a:endParaRPr>
        </a:p>
      </dsp:txBody>
      <dsp:txXfrm>
        <a:off x="21559" y="486521"/>
        <a:ext cx="2997502" cy="398521"/>
      </dsp:txXfrm>
    </dsp:sp>
    <dsp:sp modelId="{F6B0782D-E228-4D15-AFE2-40933C3FDBAD}">
      <dsp:nvSpPr>
        <dsp:cNvPr id="0" name=""/>
        <dsp:cNvSpPr/>
      </dsp:nvSpPr>
      <dsp:spPr>
        <a:xfrm rot="5400000">
          <a:off x="5566738" y="-1553270"/>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solidFill>
                <a:schemeClr val="bg1">
                  <a:lumMod val="75000"/>
                </a:schemeClr>
              </a:solidFill>
            </a:rPr>
            <a:t>Version 5</a:t>
          </a:r>
          <a:endParaRPr lang="en-US" sz="1500" kern="1200">
            <a:solidFill>
              <a:schemeClr val="bg1">
                <a:lumMod val="75000"/>
              </a:schemeClr>
            </a:solidFill>
          </a:endParaRPr>
        </a:p>
      </dsp:txBody>
      <dsp:txXfrm rot="-5400000">
        <a:off x="3040621" y="990094"/>
        <a:ext cx="5388300" cy="318817"/>
      </dsp:txXfrm>
    </dsp:sp>
    <dsp:sp modelId="{4E887D84-1C38-4438-8144-29F9EA5A7C73}">
      <dsp:nvSpPr>
        <dsp:cNvPr id="0" name=""/>
        <dsp:cNvSpPr/>
      </dsp:nvSpPr>
      <dsp:spPr>
        <a:xfrm>
          <a:off x="0" y="928683"/>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solidFill>
                <a:schemeClr val="bg1">
                  <a:lumMod val="75000"/>
                </a:schemeClr>
              </a:solidFill>
            </a:rPr>
            <a:t>June 16, 2006</a:t>
          </a:r>
          <a:endParaRPr lang="en-US" sz="2300" kern="1200">
            <a:solidFill>
              <a:schemeClr val="bg1">
                <a:lumMod val="75000"/>
              </a:schemeClr>
            </a:solidFill>
          </a:endParaRPr>
        </a:p>
      </dsp:txBody>
      <dsp:txXfrm>
        <a:off x="21559" y="950242"/>
        <a:ext cx="2997502" cy="398521"/>
      </dsp:txXfrm>
    </dsp:sp>
    <dsp:sp modelId="{B9A860DC-5F2B-4003-BF6A-A1BE99CE362F}">
      <dsp:nvSpPr>
        <dsp:cNvPr id="0" name=""/>
        <dsp:cNvSpPr/>
      </dsp:nvSpPr>
      <dsp:spPr>
        <a:xfrm rot="5400000">
          <a:off x="5566738" y="-1089548"/>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solidFill>
                <a:schemeClr val="bg1">
                  <a:lumMod val="75000"/>
                </a:schemeClr>
              </a:solidFill>
            </a:rPr>
            <a:t>2</a:t>
          </a:r>
          <a:r>
            <a:rPr lang="en-US" sz="1500" b="0" kern="1200" baseline="30000" dirty="0" smtClean="0">
              <a:solidFill>
                <a:schemeClr val="bg1">
                  <a:lumMod val="75000"/>
                </a:schemeClr>
              </a:solidFill>
            </a:rPr>
            <a:t>nd</a:t>
          </a:r>
          <a:r>
            <a:rPr lang="en-US" sz="1500" b="0" kern="1200" dirty="0" smtClean="0">
              <a:solidFill>
                <a:schemeClr val="bg1">
                  <a:lumMod val="75000"/>
                </a:schemeClr>
              </a:solidFill>
            </a:rPr>
            <a:t> Annual Developer Days</a:t>
          </a:r>
          <a:endParaRPr lang="en-US" sz="1500" kern="1200" dirty="0">
            <a:solidFill>
              <a:schemeClr val="bg1">
                <a:lumMod val="75000"/>
              </a:schemeClr>
            </a:solidFill>
          </a:endParaRPr>
        </a:p>
      </dsp:txBody>
      <dsp:txXfrm rot="-5400000">
        <a:off x="3040621" y="1453816"/>
        <a:ext cx="5388300" cy="318817"/>
      </dsp:txXfrm>
    </dsp:sp>
    <dsp:sp modelId="{8707D797-00EF-4812-AE86-180760642FCF}">
      <dsp:nvSpPr>
        <dsp:cNvPr id="0" name=""/>
        <dsp:cNvSpPr/>
      </dsp:nvSpPr>
      <dsp:spPr>
        <a:xfrm>
          <a:off x="0" y="1392405"/>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solidFill>
                <a:schemeClr val="bg1">
                  <a:lumMod val="75000"/>
                </a:schemeClr>
              </a:solidFill>
            </a:rPr>
            <a:t>July 2006</a:t>
          </a:r>
          <a:endParaRPr lang="en-US" sz="2300" kern="1200">
            <a:solidFill>
              <a:schemeClr val="bg1">
                <a:lumMod val="75000"/>
              </a:schemeClr>
            </a:solidFill>
          </a:endParaRPr>
        </a:p>
      </dsp:txBody>
      <dsp:txXfrm>
        <a:off x="21559" y="1413964"/>
        <a:ext cx="2997502" cy="398521"/>
      </dsp:txXfrm>
    </dsp:sp>
    <dsp:sp modelId="{1CF65F13-79D2-4409-8B95-B9BF46B0E5AD}">
      <dsp:nvSpPr>
        <dsp:cNvPr id="0" name=""/>
        <dsp:cNvSpPr/>
      </dsp:nvSpPr>
      <dsp:spPr>
        <a:xfrm rot="5400000">
          <a:off x="5566738" y="-625826"/>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dirty="0" smtClean="0"/>
            <a:t>National Security Content Automation</a:t>
          </a:r>
          <a:r>
            <a:rPr lang="en-US" sz="1500" kern="1200" dirty="0" smtClean="0"/>
            <a:t> </a:t>
          </a:r>
          <a:r>
            <a:rPr lang="en-US" sz="1500" b="0" kern="1200" dirty="0" smtClean="0"/>
            <a:t>Initiative Conference</a:t>
          </a:r>
          <a:endParaRPr lang="en-US" sz="1500" kern="1200" dirty="0"/>
        </a:p>
      </dsp:txBody>
      <dsp:txXfrm rot="-5400000">
        <a:off x="3040621" y="1917538"/>
        <a:ext cx="5388300" cy="318817"/>
      </dsp:txXfrm>
    </dsp:sp>
    <dsp:sp modelId="{143B9B29-41A1-44E3-8DDF-C35B4BC9E3D6}">
      <dsp:nvSpPr>
        <dsp:cNvPr id="0" name=""/>
        <dsp:cNvSpPr/>
      </dsp:nvSpPr>
      <dsp:spPr>
        <a:xfrm>
          <a:off x="0" y="1856127"/>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t>September 18, 2006</a:t>
          </a:r>
          <a:endParaRPr lang="en-US" sz="2300" kern="1200" dirty="0"/>
        </a:p>
      </dsp:txBody>
      <dsp:txXfrm>
        <a:off x="21559" y="1877686"/>
        <a:ext cx="2997502" cy="398521"/>
      </dsp:txXfrm>
    </dsp:sp>
    <dsp:sp modelId="{94B98AAC-6843-451F-81C0-6BAEC5940465}">
      <dsp:nvSpPr>
        <dsp:cNvPr id="0" name=""/>
        <dsp:cNvSpPr/>
      </dsp:nvSpPr>
      <dsp:spPr>
        <a:xfrm rot="5400000">
          <a:off x="5566738" y="-162105"/>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FDCC</a:t>
          </a:r>
          <a:endParaRPr lang="en-US" sz="1500" kern="1200"/>
        </a:p>
      </dsp:txBody>
      <dsp:txXfrm rot="-5400000">
        <a:off x="3040621" y="2381259"/>
        <a:ext cx="5388300" cy="318817"/>
      </dsp:txXfrm>
    </dsp:sp>
    <dsp:sp modelId="{B96034A2-76EB-4BA1-B720-2428940422F5}">
      <dsp:nvSpPr>
        <dsp:cNvPr id="0" name=""/>
        <dsp:cNvSpPr/>
      </dsp:nvSpPr>
      <dsp:spPr>
        <a:xfrm>
          <a:off x="0" y="2319848"/>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July 31, 2007</a:t>
          </a:r>
          <a:endParaRPr lang="en-US" sz="2300" kern="1200"/>
        </a:p>
      </dsp:txBody>
      <dsp:txXfrm>
        <a:off x="21559" y="2341407"/>
        <a:ext cx="2997502" cy="398521"/>
      </dsp:txXfrm>
    </dsp:sp>
    <dsp:sp modelId="{23E928BE-4179-426F-AB00-7A5B6523B863}">
      <dsp:nvSpPr>
        <dsp:cNvPr id="0" name=""/>
        <dsp:cNvSpPr/>
      </dsp:nvSpPr>
      <dsp:spPr>
        <a:xfrm rot="5400000">
          <a:off x="5566738" y="301616"/>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5.4</a:t>
          </a:r>
          <a:endParaRPr lang="en-US" sz="1500" kern="1200"/>
        </a:p>
      </dsp:txBody>
      <dsp:txXfrm rot="-5400000">
        <a:off x="3040621" y="2844981"/>
        <a:ext cx="5388300" cy="318817"/>
      </dsp:txXfrm>
    </dsp:sp>
    <dsp:sp modelId="{22E07607-0B1D-4CD9-896F-1BC2817CC3D2}">
      <dsp:nvSpPr>
        <dsp:cNvPr id="0" name=""/>
        <dsp:cNvSpPr/>
      </dsp:nvSpPr>
      <dsp:spPr>
        <a:xfrm>
          <a:off x="0" y="2783570"/>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April 10, 2008</a:t>
          </a:r>
          <a:endParaRPr lang="en-US" sz="2300" kern="1200"/>
        </a:p>
      </dsp:txBody>
      <dsp:txXfrm>
        <a:off x="21559" y="2805129"/>
        <a:ext cx="2997502" cy="398521"/>
      </dsp:txXfrm>
    </dsp:sp>
    <dsp:sp modelId="{48B98EAE-8527-4C1C-9C61-CBA832D35187}">
      <dsp:nvSpPr>
        <dsp:cNvPr id="0" name=""/>
        <dsp:cNvSpPr/>
      </dsp:nvSpPr>
      <dsp:spPr>
        <a:xfrm rot="5400000">
          <a:off x="5566738" y="765337"/>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USGCB</a:t>
          </a:r>
          <a:endParaRPr lang="en-US" sz="1500" kern="1200"/>
        </a:p>
      </dsp:txBody>
      <dsp:txXfrm rot="-5400000">
        <a:off x="3040621" y="3308702"/>
        <a:ext cx="5388300" cy="318817"/>
      </dsp:txXfrm>
    </dsp:sp>
    <dsp:sp modelId="{0EAB606E-9473-471D-BA4E-F89797D1DBB3}">
      <dsp:nvSpPr>
        <dsp:cNvPr id="0" name=""/>
        <dsp:cNvSpPr/>
      </dsp:nvSpPr>
      <dsp:spPr>
        <a:xfrm>
          <a:off x="0" y="3247291"/>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April 23, 2010</a:t>
          </a:r>
          <a:endParaRPr lang="en-US" sz="2300" kern="1200"/>
        </a:p>
      </dsp:txBody>
      <dsp:txXfrm>
        <a:off x="21559" y="3268850"/>
        <a:ext cx="2997502" cy="398521"/>
      </dsp:txXfrm>
    </dsp:sp>
    <dsp:sp modelId="{1C8FC276-030A-4B99-8E8C-B9BB9FD34498}">
      <dsp:nvSpPr>
        <dsp:cNvPr id="0" name=""/>
        <dsp:cNvSpPr/>
      </dsp:nvSpPr>
      <dsp:spPr>
        <a:xfrm rot="5400000">
          <a:off x="5566738" y="1229059"/>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Version 5.8</a:t>
          </a:r>
          <a:endParaRPr lang="en-US" sz="1500" kern="1200"/>
        </a:p>
      </dsp:txBody>
      <dsp:txXfrm rot="-5400000">
        <a:off x="3040621" y="3772424"/>
        <a:ext cx="5388300" cy="318817"/>
      </dsp:txXfrm>
    </dsp:sp>
    <dsp:sp modelId="{7BEE607C-8848-4A36-8145-7F44450320B2}">
      <dsp:nvSpPr>
        <dsp:cNvPr id="0" name=""/>
        <dsp:cNvSpPr/>
      </dsp:nvSpPr>
      <dsp:spPr>
        <a:xfrm>
          <a:off x="0" y="3711013"/>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September 15, 2010</a:t>
          </a:r>
          <a:endParaRPr lang="en-US" sz="2300" kern="1200"/>
        </a:p>
      </dsp:txBody>
      <dsp:txXfrm>
        <a:off x="21559" y="3732572"/>
        <a:ext cx="2997502" cy="398521"/>
      </dsp:txXfrm>
    </dsp:sp>
    <dsp:sp modelId="{17E62636-6BB8-4435-AFAF-1EAFA15283D4}">
      <dsp:nvSpPr>
        <dsp:cNvPr id="0" name=""/>
        <dsp:cNvSpPr/>
      </dsp:nvSpPr>
      <dsp:spPr>
        <a:xfrm rot="5400000">
          <a:off x="5566738" y="1692781"/>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10000 Definition Milestone</a:t>
          </a:r>
          <a:endParaRPr lang="en-US" sz="1500" kern="1200"/>
        </a:p>
      </dsp:txBody>
      <dsp:txXfrm rot="-5400000">
        <a:off x="3040621" y="4236146"/>
        <a:ext cx="5388300" cy="318817"/>
      </dsp:txXfrm>
    </dsp:sp>
    <dsp:sp modelId="{50261875-66AD-49E4-A775-D5ED71694CBA}">
      <dsp:nvSpPr>
        <dsp:cNvPr id="0" name=""/>
        <dsp:cNvSpPr/>
      </dsp:nvSpPr>
      <dsp:spPr>
        <a:xfrm>
          <a:off x="0" y="4174735"/>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smtClean="0"/>
            <a:t>September 16, 2010</a:t>
          </a:r>
          <a:endParaRPr lang="en-US" sz="2300" kern="1200"/>
        </a:p>
      </dsp:txBody>
      <dsp:txXfrm>
        <a:off x="21559" y="4196294"/>
        <a:ext cx="2997502" cy="398521"/>
      </dsp:txXfrm>
    </dsp:sp>
    <dsp:sp modelId="{FBCF3AD4-2C26-4AC8-9BC4-B13A5A1AA900}">
      <dsp:nvSpPr>
        <dsp:cNvPr id="0" name=""/>
        <dsp:cNvSpPr/>
      </dsp:nvSpPr>
      <dsp:spPr>
        <a:xfrm rot="5400000">
          <a:off x="5566738" y="2156502"/>
          <a:ext cx="353311" cy="54055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rtl="0">
            <a:lnSpc>
              <a:spcPct val="90000"/>
            </a:lnSpc>
            <a:spcBef>
              <a:spcPct val="0"/>
            </a:spcBef>
            <a:spcAft>
              <a:spcPct val="15000"/>
            </a:spcAft>
            <a:buChar char="••"/>
          </a:pPr>
          <a:r>
            <a:rPr lang="en-US" sz="1500" b="0" kern="1200" smtClean="0"/>
            <a:t>SCAP 1.0 Specification</a:t>
          </a:r>
          <a:endParaRPr lang="en-US" sz="1500" kern="1200"/>
        </a:p>
      </dsp:txBody>
      <dsp:txXfrm rot="-5400000">
        <a:off x="3040621" y="4699867"/>
        <a:ext cx="5388300" cy="318817"/>
      </dsp:txXfrm>
    </dsp:sp>
    <dsp:sp modelId="{3D36B559-6932-4242-AEA0-0EAAD1E02B03}">
      <dsp:nvSpPr>
        <dsp:cNvPr id="0" name=""/>
        <dsp:cNvSpPr/>
      </dsp:nvSpPr>
      <dsp:spPr>
        <a:xfrm>
          <a:off x="0" y="4638456"/>
          <a:ext cx="3040620" cy="44163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lvl="0" algn="ctr" defTabSz="1022350" rtl="0">
            <a:lnSpc>
              <a:spcPct val="90000"/>
            </a:lnSpc>
            <a:spcBef>
              <a:spcPct val="0"/>
            </a:spcBef>
            <a:spcAft>
              <a:spcPct val="35000"/>
            </a:spcAft>
          </a:pPr>
          <a:r>
            <a:rPr lang="en-US" sz="2300" b="0" kern="1200" dirty="0" smtClean="0"/>
            <a:t>September 2009</a:t>
          </a:r>
          <a:endParaRPr lang="en-US" sz="2300" kern="1200" dirty="0"/>
        </a:p>
      </dsp:txBody>
      <dsp:txXfrm>
        <a:off x="21559" y="4660015"/>
        <a:ext cx="2997502" cy="39852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drawing1.xml><?xml version="1.0" encoding="utf-8"?>
<c:userShapes xmlns:c="http://schemas.openxmlformats.org/drawingml/2006/chart">
  <cdr:relSizeAnchor xmlns:cdr="http://schemas.openxmlformats.org/drawingml/2006/chartDrawing">
    <cdr:from>
      <cdr:x>0.31088</cdr:x>
      <cdr:y>0.36622</cdr:y>
    </cdr:from>
    <cdr:to>
      <cdr:x>0.41451</cdr:x>
      <cdr:y>0.54559</cdr:y>
    </cdr:to>
    <cdr:sp macro="" textlink="">
      <cdr:nvSpPr>
        <cdr:cNvPr id="2" name="TextBox 1"/>
        <cdr:cNvSpPr txBox="1"/>
      </cdr:nvSpPr>
      <cdr:spPr>
        <a:xfrm xmlns:a="http://schemas.openxmlformats.org/drawingml/2006/main">
          <a:off x="2743200" y="186690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5DC58A4-1F39-4E10-B40C-ECB2E4998083}" type="datetimeFigureOut">
              <a:rPr lang="en-US" smtClean="0"/>
              <a:t>7/23/2013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5BFFE62-8B6F-4B6C-87A1-15BE8E6B70A8}" type="slidenum">
              <a:rPr lang="en-US" smtClean="0"/>
              <a:t>‹#›</a:t>
            </a:fld>
            <a:endParaRPr lang="en-US"/>
          </a:p>
        </p:txBody>
      </p:sp>
    </p:spTree>
    <p:extLst>
      <p:ext uri="{BB962C8B-B14F-4D97-AF65-F5344CB8AC3E}">
        <p14:creationId xmlns:p14="http://schemas.microsoft.com/office/powerpoint/2010/main" val="24165614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BF3212-CA4A-4372-B18F-FDBCACCE5573}" type="datetimeFigureOut">
              <a:rPr lang="en-US" smtClean="0"/>
              <a:t>7/23/2013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CCDFB8-CE1E-4CEA-A9A7-0392F69410F3}" type="slidenum">
              <a:rPr lang="en-US" smtClean="0"/>
              <a:t>‹#›</a:t>
            </a:fld>
            <a:endParaRPr lang="en-US"/>
          </a:p>
        </p:txBody>
      </p:sp>
    </p:spTree>
    <p:extLst>
      <p:ext uri="{BB962C8B-B14F-4D97-AF65-F5344CB8AC3E}">
        <p14:creationId xmlns:p14="http://schemas.microsoft.com/office/powerpoint/2010/main" val="4054868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gocsi.com/events/annual.html"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a:prstGeom prst="rect">
            <a:avLst/>
          </a:prstGeom>
          <a:noFill/>
          <a:ln w="12700">
            <a:solidFill>
              <a:prstClr val="black"/>
            </a:solidFill>
          </a:ln>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en-US" dirty="0"/>
          </a:p>
        </p:txBody>
      </p:sp>
    </p:spTree>
    <p:extLst>
      <p:ext uri="{BB962C8B-B14F-4D97-AF65-F5344CB8AC3E}">
        <p14:creationId xmlns:p14="http://schemas.microsoft.com/office/powerpoint/2010/main" val="37811997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8163" name="Rectangle 3"/>
          <p:cNvSpPr>
            <a:spLocks noGrp="1" noChangeArrowheads="1"/>
          </p:cNvSpPr>
          <p:nvPr>
            <p:ph type="body" idx="1"/>
          </p:nvPr>
        </p:nvSpPr>
        <p:spPr bwMode="auto">
          <a:xfrm>
            <a:off x="912813" y="4343400"/>
            <a:ext cx="5032375" cy="4114800"/>
          </a:xfrm>
          <a:prstGeom prst="rect">
            <a:avLst/>
          </a:prstGeom>
          <a:solidFill>
            <a:srgbClr val="FFFFFF"/>
          </a:solidFill>
          <a:ln>
            <a:solidFill>
              <a:srgbClr val="000000"/>
            </a:solidFill>
            <a:miter lim="800000"/>
            <a:headEnd/>
            <a:tailEnd/>
          </a:ln>
        </p:spPr>
        <p:txBody>
          <a:bodyPr lIns="90004" tIns="45002" rIns="90004" bIns="45002"/>
          <a:lstStyle/>
          <a:p>
            <a:pPr>
              <a:spcBef>
                <a:spcPct val="0"/>
              </a:spcBef>
            </a:pPr>
            <a:r>
              <a:rPr lang="en-US" altLang="en-US" sz="2400"/>
              <a:t>The Outpost environment consists of end user systems with the Outpost client software installed, the central Outpost server, and the Outpost database. The server maintains communications with the client on one side, and the database on the other side. It ships probe executables to client systems, receives probe execution results from them and stores results in the data base.</a:t>
            </a:r>
          </a:p>
          <a:p>
            <a:pPr>
              <a:spcBef>
                <a:spcPct val="0"/>
              </a:spcBef>
            </a:pPr>
            <a:r>
              <a:rPr lang="en-US" altLang="en-US" sz="2400"/>
              <a:t>The information contained in the data base represents raw, host-based configuration and environment data.  Once this data has been gathered, it is made available to a variety of Outpost software applications.  These applications are allowed to analyze and interpret the data as they wish to derive conclusions about the state of security in individual systems, groups of systems, or even the entire networks.  This capability provides administrators with the ability to provide accurate and timely response to the security-relevant events in their protected networks.</a:t>
            </a:r>
          </a:p>
          <a:p>
            <a:pPr>
              <a:spcBef>
                <a:spcPct val="0"/>
              </a:spcBef>
            </a:pPr>
            <a:r>
              <a:rPr lang="en-US" altLang="en-US" sz="2400"/>
              <a:t>The currently available Security Assessment and Management application provides an administrator with a number of different views into the database.  These views allow the administrator to monitor system security, examine system patch levels, and force execution of individual probes on end systems.</a:t>
            </a:r>
          </a:p>
          <a:p>
            <a:pPr>
              <a:spcBef>
                <a:spcPct val="0"/>
              </a:spcBef>
            </a:pPr>
            <a:r>
              <a:rPr lang="en-US" altLang="en-US" sz="2400"/>
              <a:t>The IW Modeling and Simulation application will provide the means to examine the security posture of the network and its resistance to future attack.</a:t>
            </a:r>
          </a:p>
          <a:p>
            <a:pPr>
              <a:spcBef>
                <a:spcPct val="0"/>
              </a:spcBef>
            </a:pPr>
            <a:r>
              <a:rPr lang="en-US" altLang="en-US" sz="2400"/>
              <a:t>The FIAT forensic analysis application will be instrumental in investigation of observed security violations. </a:t>
            </a:r>
          </a:p>
          <a:p>
            <a:pPr>
              <a:spcBef>
                <a:spcPct val="0"/>
              </a:spcBef>
            </a:pPr>
            <a:r>
              <a:rPr lang="en-US" altLang="en-US" sz="2400"/>
              <a:t>Other Outpost applications will be developed in the future. </a:t>
            </a:r>
          </a:p>
          <a:p>
            <a:pPr>
              <a:spcBef>
                <a:spcPct val="0"/>
              </a:spcBef>
            </a:pPr>
            <a:endParaRPr lang="en-US" altLang="en-US" sz="2400"/>
          </a:p>
          <a:p>
            <a:pPr>
              <a:spcBef>
                <a:spcPct val="0"/>
              </a:spcBef>
            </a:pPr>
            <a:endParaRPr lang="en-US" altLang="en-US" sz="24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50211" name="Rectangle 3"/>
          <p:cNvSpPr>
            <a:spLocks noGrp="1" noChangeArrowheads="1"/>
          </p:cNvSpPr>
          <p:nvPr>
            <p:ph type="body" idx="1"/>
          </p:nvPr>
        </p:nvSpPr>
        <p:spPr bwMode="auto">
          <a:xfrm>
            <a:off x="912813" y="4343400"/>
            <a:ext cx="5032375" cy="4114800"/>
          </a:xfrm>
          <a:prstGeom prst="rect">
            <a:avLst/>
          </a:prstGeom>
          <a:solidFill>
            <a:srgbClr val="FFFFFF"/>
          </a:solidFill>
          <a:ln>
            <a:solidFill>
              <a:srgbClr val="000000"/>
            </a:solidFill>
            <a:miter lim="800000"/>
            <a:headEnd/>
            <a:tailEnd/>
          </a:ln>
        </p:spPr>
        <p:txBody>
          <a:bodyPr lIns="91359" tIns="45679" rIns="91359" bIns="45679"/>
          <a:lstStyle/>
          <a:p>
            <a:pPr>
              <a:spcBef>
                <a:spcPct val="0"/>
              </a:spcBef>
            </a:pPr>
            <a:r>
              <a:rPr lang="en-US" altLang="en-US" sz="2400"/>
              <a:t>The Clients table in the Outpost database contains information about Outpost client systems on the network.  This table provides the necessary index information to access all of the client's probe data results in the probe data tables.  The database also contains security information from external sources that is relevant to Outpost execution, such as the 'Advisories' table. Finally, the database stores information to support the server's execution (e.g. the ‘Probes’ table).</a:t>
            </a:r>
          </a:p>
          <a:p>
            <a:pPr>
              <a:spcBef>
                <a:spcPct val="0"/>
              </a:spcBef>
            </a:pPr>
            <a:r>
              <a:rPr lang="en-US" altLang="en-US" sz="2400"/>
              <a:t>The database schema will be made available to application developers to allow them to conduct analysis on the ‘raw’ probe result data.  As a result, the database will not only contain raw probe data, but also tables produced by the execution of analysis programs using the raw data as their input.  In turn, this analyzed data may serve as input for analysis by other applications.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Four information security products and services from three organizations received "Certificates of OVAL and OVAL-ID Compatibility" at MITRE Corporation's awards ceremony held November 14, 2005 at the </a:t>
            </a:r>
            <a:r>
              <a:rPr lang="en-US" i="1" dirty="0" smtClean="0"/>
              <a:t>32nd annual </a:t>
            </a:r>
            <a:r>
              <a:rPr lang="en-US" i="1" dirty="0" smtClean="0">
                <a:hlinkClick r:id="rId3"/>
              </a:rPr>
              <a:t>CSI Computer Security Conference &amp; Exhibition</a:t>
            </a:r>
            <a:r>
              <a:rPr lang="en-US" dirty="0" smtClean="0"/>
              <a:t> in Washington, D.C., USA, and are now officially "OVAL and OVAL-ID Compatible." All three organizations participated in the ceremony, including </a:t>
            </a:r>
            <a:r>
              <a:rPr lang="en-US" dirty="0" err="1" smtClean="0"/>
              <a:t>ArcSight</a:t>
            </a:r>
            <a:r>
              <a:rPr lang="en-US" dirty="0" smtClean="0"/>
              <a:t>, Inc., Citadel Security Software Inc., and </a:t>
            </a:r>
            <a:r>
              <a:rPr lang="en-US" dirty="0" err="1" smtClean="0"/>
              <a:t>ThreatGuard</a:t>
            </a:r>
            <a:r>
              <a:rPr lang="en-US" dirty="0" smtClean="0"/>
              <a:t>, Inc. </a:t>
            </a:r>
          </a:p>
          <a:p>
            <a:endParaRPr lang="en-US" dirty="0" smtClean="0">
              <a:effectLst/>
            </a:endParaRPr>
          </a:p>
          <a:p>
            <a:r>
              <a:rPr lang="en-US" dirty="0" smtClean="0">
                <a:effectLst/>
              </a:rPr>
              <a:t>In the photo:</a:t>
            </a:r>
            <a:r>
              <a:rPr lang="en-US" baseline="0" dirty="0" smtClean="0">
                <a:effectLst/>
              </a:rPr>
              <a:t> </a:t>
            </a:r>
          </a:p>
          <a:p>
            <a:r>
              <a:rPr lang="en-US" dirty="0" smtClean="0">
                <a:effectLst/>
              </a:rPr>
              <a:t>Mike Boehm, of </a:t>
            </a:r>
            <a:r>
              <a:rPr lang="en-US" dirty="0" err="1" smtClean="0">
                <a:effectLst/>
              </a:rPr>
              <a:t>ArcSight's</a:t>
            </a:r>
            <a:r>
              <a:rPr lang="en-US" dirty="0" smtClean="0">
                <a:effectLst/>
              </a:rPr>
              <a:t> Public Sector Group; Robert Martin, OVAL Compatibility Lead; Kent Landfield, Citadel's Security Group Director; and Rob Hollis, </a:t>
            </a:r>
            <a:r>
              <a:rPr lang="en-US" dirty="0" err="1" smtClean="0">
                <a:effectLst/>
              </a:rPr>
              <a:t>ThreatGuard's</a:t>
            </a:r>
            <a:r>
              <a:rPr lang="en-US" dirty="0" smtClean="0">
                <a:effectLst/>
              </a:rPr>
              <a:t> Director of Product Development; at MITRE's compatibility awards ceremony at </a:t>
            </a:r>
            <a:r>
              <a:rPr lang="en-US" i="1" dirty="0" smtClean="0">
                <a:effectLst/>
              </a:rPr>
              <a:t>CSI Conference &amp; Exhibition</a:t>
            </a:r>
            <a:r>
              <a:rPr lang="en-US" dirty="0" smtClean="0">
                <a:effectLst/>
              </a:rPr>
              <a:t>.</a:t>
            </a:r>
          </a:p>
          <a:p>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14</a:t>
            </a:fld>
            <a:endParaRPr lang="en-US"/>
          </a:p>
        </p:txBody>
      </p:sp>
    </p:spTree>
    <p:extLst>
      <p:ext uri="{BB962C8B-B14F-4D97-AF65-F5344CB8AC3E}">
        <p14:creationId xmlns:p14="http://schemas.microsoft.com/office/powerpoint/2010/main" val="1722169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16</a:t>
            </a:fld>
            <a:endParaRPr lang="en-US"/>
          </a:p>
        </p:txBody>
      </p:sp>
    </p:spTree>
    <p:extLst>
      <p:ext uri="{BB962C8B-B14F-4D97-AF65-F5344CB8AC3E}">
        <p14:creationId xmlns:p14="http://schemas.microsoft.com/office/powerpoint/2010/main" val="2671023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CCDFB8-CE1E-4CEA-A9A7-0392F69410F3}" type="slidenum">
              <a:rPr lang="en-US" smtClean="0"/>
              <a:t>18</a:t>
            </a:fld>
            <a:endParaRPr lang="en-US"/>
          </a:p>
        </p:txBody>
      </p:sp>
    </p:spTree>
    <p:extLst>
      <p:ext uri="{BB962C8B-B14F-4D97-AF65-F5344CB8AC3E}">
        <p14:creationId xmlns:p14="http://schemas.microsoft.com/office/powerpoint/2010/main" val="21209126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8" name="Rectangle 4"/>
          <p:cNvSpPr>
            <a:spLocks noGrp="1" noChangeArrowheads="1"/>
          </p:cNvSpPr>
          <p:nvPr>
            <p:ph type="subTitle" idx="1" hasCustomPrompt="1"/>
          </p:nvPr>
        </p:nvSpPr>
        <p:spPr>
          <a:xfrm>
            <a:off x="783116" y="2568939"/>
            <a:ext cx="4602163" cy="389922"/>
          </a:xfrm>
        </p:spPr>
        <p:txBody>
          <a:bodyPr/>
          <a:lstStyle>
            <a:lvl1pPr marL="0" indent="0">
              <a:buFont typeface="Wingdings" pitchFamily="2" charset="2"/>
              <a:buNone/>
              <a:defRPr b="1" spc="300" baseline="0">
                <a:solidFill>
                  <a:schemeClr val="tx2"/>
                </a:solidFill>
                <a:latin typeface="Helvetica LT Std" pitchFamily="34" charset="0"/>
                <a:cs typeface="Calibri" pitchFamily="34" charset="0"/>
              </a:defRPr>
            </a:lvl1pPr>
          </a:lstStyle>
          <a:p>
            <a:r>
              <a:rPr lang="en-US" altLang="en-US" dirty="0" smtClean="0"/>
              <a:t>Author</a:t>
            </a:r>
            <a:endParaRPr lang="en-US" altLang="en-US" dirty="0"/>
          </a:p>
        </p:txBody>
      </p:sp>
      <p:sp>
        <p:nvSpPr>
          <p:cNvPr id="9" name="Rectangle 9"/>
          <p:cNvSpPr>
            <a:spLocks noGrp="1" noChangeArrowheads="1"/>
          </p:cNvSpPr>
          <p:nvPr>
            <p:ph type="ctrTitle" sz="quarter" hasCustomPrompt="1"/>
          </p:nvPr>
        </p:nvSpPr>
        <p:spPr>
          <a:xfrm>
            <a:off x="757146" y="368932"/>
            <a:ext cx="7246620" cy="1981200"/>
          </a:xfrm>
        </p:spPr>
        <p:txBody>
          <a:bodyPr anchor="b" anchorCtr="0">
            <a:normAutofit/>
          </a:bodyPr>
          <a:lstStyle>
            <a:lvl1pPr algn="l">
              <a:lnSpc>
                <a:spcPts val="4400"/>
              </a:lnSpc>
              <a:defRPr sz="4000" b="1">
                <a:solidFill>
                  <a:schemeClr val="tx2"/>
                </a:solidFill>
                <a:latin typeface="Helvetica LT Std" pitchFamily="34" charset="0"/>
                <a:cs typeface="Times New Roman" pitchFamily="18" charset="0"/>
              </a:defRPr>
            </a:lvl1pPr>
          </a:lstStyle>
          <a:p>
            <a:r>
              <a:rPr lang="en-US" dirty="0" smtClean="0"/>
              <a:t>Title here</a:t>
            </a:r>
            <a:endParaRPr lang="en-US" dirty="0"/>
          </a:p>
        </p:txBody>
      </p:sp>
      <p:sp>
        <p:nvSpPr>
          <p:cNvPr id="12" name="Rectangle 11"/>
          <p:cNvSpPr/>
          <p:nvPr userDrawn="1"/>
        </p:nvSpPr>
        <p:spPr bwMode="auto">
          <a:xfrm>
            <a:off x="0" y="0"/>
            <a:ext cx="407324" cy="2398143"/>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cxnSp>
        <p:nvCxnSpPr>
          <p:cNvPr id="15" name="Straight Connector 14"/>
          <p:cNvCxnSpPr/>
          <p:nvPr userDrawn="1"/>
        </p:nvCxnSpPr>
        <p:spPr bwMode="auto">
          <a:xfrm>
            <a:off x="823649" y="2448468"/>
            <a:ext cx="7944793"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4" name="Rectangle 13"/>
          <p:cNvSpPr/>
          <p:nvPr userDrawn="1"/>
        </p:nvSpPr>
        <p:spPr bwMode="auto">
          <a:xfrm>
            <a:off x="0" y="2510287"/>
            <a:ext cx="407324" cy="4347713"/>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2"/>
              </a:solidFill>
              <a:effectLst/>
              <a:latin typeface="Arial" charset="0"/>
            </a:endParaRPr>
          </a:p>
        </p:txBody>
      </p:sp>
      <p:pic>
        <p:nvPicPr>
          <p:cNvPr id="11" name="Picture 15" descr="SEDI_PPT.emf"/>
          <p:cNvPicPr>
            <a:picLocks noChangeAspect="1"/>
          </p:cNvPicPr>
          <p:nvPr userDrawn="1"/>
        </p:nvPicPr>
        <p:blipFill>
          <a:blip r:embed="rId2" cstate="print"/>
          <a:srcRect/>
          <a:stretch>
            <a:fillRect/>
          </a:stretch>
        </p:blipFill>
        <p:spPr bwMode="auto">
          <a:xfrm>
            <a:off x="7553325" y="2512596"/>
            <a:ext cx="1181100" cy="501650"/>
          </a:xfrm>
          <a:prstGeom prst="rect">
            <a:avLst/>
          </a:prstGeom>
          <a:noFill/>
          <a:ln w="9525">
            <a:noFill/>
            <a:miter lim="800000"/>
            <a:headEnd/>
            <a:tailEnd/>
          </a:ln>
        </p:spPr>
      </p:pic>
      <p:sp>
        <p:nvSpPr>
          <p:cNvPr id="13" name="Text Box 34"/>
          <p:cNvSpPr txBox="1">
            <a:spLocks noChangeArrowheads="1"/>
          </p:cNvSpPr>
          <p:nvPr userDrawn="1"/>
        </p:nvSpPr>
        <p:spPr bwMode="auto">
          <a:xfrm>
            <a:off x="5442065" y="6410476"/>
            <a:ext cx="3525723" cy="307777"/>
          </a:xfrm>
          <a:prstGeom prst="rect">
            <a:avLst/>
          </a:prstGeom>
          <a:noFill/>
          <a:ln w="9525">
            <a:noFill/>
            <a:miter lim="800000"/>
            <a:headEnd/>
            <a:tailEnd/>
          </a:ln>
          <a:effectLst/>
        </p:spPr>
        <p:txBody>
          <a:bodyPr wrap="square" lIns="45720" rIns="45720">
            <a:spAutoFit/>
          </a:bodyPr>
          <a:lstStyle/>
          <a:p>
            <a:pPr algn="r" eaLnBrk="0" hangingPunct="0">
              <a:defRPr/>
            </a:pPr>
            <a:r>
              <a:rPr lang="en-US" altLang="en-US" sz="700" b="0" dirty="0">
                <a:cs typeface="+mn-cs"/>
              </a:rPr>
              <a:t>HS SEDI is a trademark of the U.S. Department of Homeland </a:t>
            </a:r>
            <a:r>
              <a:rPr lang="en-US" altLang="en-US" sz="700" b="0" dirty="0" smtClean="0">
                <a:cs typeface="+mn-cs"/>
              </a:rPr>
              <a:t>Security (DHS)</a:t>
            </a:r>
          </a:p>
          <a:p>
            <a:pPr algn="r" eaLnBrk="0" hangingPunct="0">
              <a:defRPr/>
            </a:pPr>
            <a:r>
              <a:rPr lang="en-US" altLang="en-US" sz="700" b="0" dirty="0" smtClean="0">
                <a:cs typeface="+mn-cs"/>
              </a:rPr>
              <a:t>The HS SEDI FFRDC is managed and operated by The MITRE</a:t>
            </a:r>
            <a:r>
              <a:rPr lang="en-US" altLang="en-US" sz="700" b="0" baseline="0" dirty="0" smtClean="0">
                <a:cs typeface="+mn-cs"/>
              </a:rPr>
              <a:t> Corporation for DHS</a:t>
            </a:r>
            <a:endParaRPr lang="en-US" altLang="en-US" sz="700" b="0" dirty="0">
              <a:cs typeface="+mn-cs"/>
            </a:endParaRPr>
          </a:p>
        </p:txBody>
      </p:sp>
      <p:pic>
        <p:nvPicPr>
          <p:cNvPr id="17" name="Picture 17" descr="DHS_2x3.emf"/>
          <p:cNvPicPr>
            <a:picLocks noChangeAspect="1"/>
          </p:cNvPicPr>
          <p:nvPr userDrawn="1"/>
        </p:nvPicPr>
        <p:blipFill>
          <a:blip r:embed="rId3" cstate="print"/>
          <a:srcRect/>
          <a:stretch>
            <a:fillRect/>
          </a:stretch>
        </p:blipFill>
        <p:spPr bwMode="auto">
          <a:xfrm>
            <a:off x="524456" y="6132513"/>
            <a:ext cx="1924050" cy="596900"/>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2091376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7164491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740788284"/>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03200" y="1279525"/>
            <a:ext cx="4244975" cy="4752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00575" y="1279525"/>
            <a:ext cx="4244975" cy="4752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8098030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94484210"/>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9915768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857593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0890187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2782450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1780936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609600" y="274638"/>
            <a:ext cx="6996545" cy="868362"/>
          </a:xfrm>
          <a:prstGeom prst="rect">
            <a:avLst/>
          </a:prstGeom>
        </p:spPr>
        <p:txBody>
          <a:bodyPr vert="horz" lIns="91440" tIns="45720" rIns="91440" bIns="45720" rtlCol="0" anchor="ctr" anchorCtr="0">
            <a:normAutofit/>
          </a:bodyPr>
          <a:lstStyle>
            <a:lvl1pPr>
              <a:lnSpc>
                <a:spcPts val="3200"/>
              </a:lnSpc>
              <a:defRPr>
                <a:solidFill>
                  <a:schemeClr val="tx2"/>
                </a:solidFill>
                <a:latin typeface="Helvetica LT Std" pitchFamily="34" charset="0"/>
                <a:ea typeface="Verdana" pitchFamily="34" charset="0"/>
                <a:cs typeface="Verdana" pitchFamily="34" charset="0"/>
              </a:defRPr>
            </a:lvl1pPr>
          </a:lstStyle>
          <a:p>
            <a:r>
              <a:rPr lang="en-US" smtClean="0"/>
              <a:t>Click to edit Master title style</a:t>
            </a:r>
            <a:endParaRPr lang="en-US"/>
          </a:p>
        </p:txBody>
      </p:sp>
      <p:sp>
        <p:nvSpPr>
          <p:cNvPr id="8" name="Text Placeholder 2"/>
          <p:cNvSpPr>
            <a:spLocks noGrp="1"/>
          </p:cNvSpPr>
          <p:nvPr>
            <p:ph idx="1"/>
          </p:nvPr>
        </p:nvSpPr>
        <p:spPr>
          <a:xfrm>
            <a:off x="609600" y="1447800"/>
            <a:ext cx="8229600" cy="4678363"/>
          </a:xfrm>
          <a:prstGeom prst="rect">
            <a:avLst/>
          </a:prstGeom>
        </p:spPr>
        <p:txBody>
          <a:bodyPr vert="horz" lIns="91440" tIns="45720" rIns="91440" bIns="45720" rtlCol="0">
            <a:normAutofit/>
          </a:bodyPr>
          <a:lstStyle>
            <a:lvl1pPr>
              <a:spcAft>
                <a:spcPts val="600"/>
              </a:spcAft>
              <a:defRPr sz="2000">
                <a:solidFill>
                  <a:schemeClr val="tx1"/>
                </a:solidFill>
                <a:latin typeface="Helvetica LT Std" pitchFamily="34" charset="0"/>
                <a:ea typeface="Verdana" pitchFamily="34" charset="0"/>
                <a:cs typeface="Verdana" pitchFamily="34" charset="0"/>
              </a:defRPr>
            </a:lvl1pPr>
            <a:lvl2pPr>
              <a:spcAft>
                <a:spcPts val="600"/>
              </a:spcAft>
              <a:defRPr sz="2000">
                <a:solidFill>
                  <a:schemeClr val="tx1"/>
                </a:solidFill>
                <a:latin typeface="Helvetica LT Std" pitchFamily="34" charset="0"/>
                <a:ea typeface="Verdana" pitchFamily="34" charset="0"/>
                <a:cs typeface="Verdana" pitchFamily="34" charset="0"/>
              </a:defRPr>
            </a:lvl2pPr>
            <a:lvl3pPr>
              <a:spcAft>
                <a:spcPts val="600"/>
              </a:spcAft>
              <a:defRPr sz="1800">
                <a:solidFill>
                  <a:schemeClr val="tx1"/>
                </a:solidFill>
                <a:latin typeface="Helvetica LT Std" pitchFamily="34" charset="0"/>
                <a:ea typeface="Verdana" pitchFamily="34" charset="0"/>
                <a:cs typeface="Verdana" pitchFamily="34" charset="0"/>
              </a:defRPr>
            </a:lvl3pPr>
          </a:lstStyle>
          <a:p>
            <a:pPr lvl="0"/>
            <a:r>
              <a:rPr lang="en-US" smtClean="0"/>
              <a:t>Click to edit Master text styles</a:t>
            </a:r>
          </a:p>
          <a:p>
            <a:pPr lvl="1"/>
            <a:r>
              <a:rPr lang="en-US" smtClean="0"/>
              <a:t>Second level</a:t>
            </a:r>
          </a:p>
          <a:p>
            <a:pPr lvl="2"/>
            <a:r>
              <a:rPr lang="en-US" smtClean="0"/>
              <a:t>Third level</a:t>
            </a:r>
          </a:p>
        </p:txBody>
      </p:sp>
      <p:sp>
        <p:nvSpPr>
          <p:cNvPr id="10"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t> </a:t>
            </a:r>
            <a:fld id="{295008BC-DA31-4D19-837B-EFA4386B05F5}" type="slidenum">
              <a:rPr lang="en-US" smtClean="0">
                <a:solidFill>
                  <a:schemeClr val="tx1">
                    <a:lumMod val="50000"/>
                    <a:lumOff val="50000"/>
                  </a:schemeClr>
                </a:solidFill>
              </a:rPr>
              <a:pPr/>
              <a:t>‹#›</a:t>
            </a:fld>
            <a:r>
              <a:rPr lang="en-US" dirty="0" smtClean="0"/>
              <a:t> </a:t>
            </a:r>
            <a:r>
              <a:rPr lang="en-US" dirty="0" smtClean="0">
                <a:solidFill>
                  <a:srgbClr val="C1CD23"/>
                </a:solidFill>
              </a:rPr>
              <a:t>|</a:t>
            </a:r>
            <a:endParaRPr lang="en-US" dirty="0">
              <a:solidFill>
                <a:srgbClr val="C1CD23"/>
              </a:solidFill>
            </a:endParaRPr>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93675"/>
            <a:ext cx="2286000" cy="58388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193675"/>
            <a:ext cx="6705600" cy="58388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363160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8" name="Rectangle 4"/>
          <p:cNvSpPr>
            <a:spLocks noGrp="1" noChangeArrowheads="1"/>
          </p:cNvSpPr>
          <p:nvPr>
            <p:ph type="subTitle" idx="1" hasCustomPrompt="1"/>
          </p:nvPr>
        </p:nvSpPr>
        <p:spPr>
          <a:xfrm>
            <a:off x="783116" y="2568939"/>
            <a:ext cx="4602163" cy="389922"/>
          </a:xfrm>
        </p:spPr>
        <p:txBody>
          <a:bodyPr/>
          <a:lstStyle>
            <a:lvl1pPr marL="0" indent="0">
              <a:buFont typeface="Wingdings" pitchFamily="2" charset="2"/>
              <a:buNone/>
              <a:defRPr b="1" spc="300" baseline="0">
                <a:solidFill>
                  <a:schemeClr val="tx2"/>
                </a:solidFill>
                <a:latin typeface="Helvetica LT Std" pitchFamily="34" charset="0"/>
                <a:cs typeface="Calibri" pitchFamily="34" charset="0"/>
              </a:defRPr>
            </a:lvl1pPr>
          </a:lstStyle>
          <a:p>
            <a:r>
              <a:rPr lang="en-US" altLang="en-US" dirty="0" smtClean="0"/>
              <a:t>Author</a:t>
            </a:r>
            <a:endParaRPr lang="en-US" altLang="en-US" dirty="0"/>
          </a:p>
        </p:txBody>
      </p:sp>
      <p:sp>
        <p:nvSpPr>
          <p:cNvPr id="9" name="Rectangle 9"/>
          <p:cNvSpPr>
            <a:spLocks noGrp="1" noChangeArrowheads="1"/>
          </p:cNvSpPr>
          <p:nvPr>
            <p:ph type="ctrTitle" sz="quarter" hasCustomPrompt="1"/>
          </p:nvPr>
        </p:nvSpPr>
        <p:spPr>
          <a:xfrm>
            <a:off x="757146" y="368932"/>
            <a:ext cx="7246620" cy="1981200"/>
          </a:xfrm>
        </p:spPr>
        <p:txBody>
          <a:bodyPr anchor="b" anchorCtr="0">
            <a:normAutofit/>
          </a:bodyPr>
          <a:lstStyle>
            <a:lvl1pPr algn="l">
              <a:lnSpc>
                <a:spcPts val="4400"/>
              </a:lnSpc>
              <a:defRPr sz="4000" b="1">
                <a:solidFill>
                  <a:schemeClr val="tx2"/>
                </a:solidFill>
                <a:latin typeface="Helvetica LT Std" pitchFamily="34" charset="0"/>
                <a:cs typeface="Times New Roman" pitchFamily="18" charset="0"/>
              </a:defRPr>
            </a:lvl1pPr>
          </a:lstStyle>
          <a:p>
            <a:r>
              <a:rPr lang="en-US" dirty="0" smtClean="0"/>
              <a:t>Title here</a:t>
            </a:r>
            <a:endParaRPr lang="en-US" dirty="0"/>
          </a:p>
        </p:txBody>
      </p:sp>
      <p:sp>
        <p:nvSpPr>
          <p:cNvPr id="12" name="Rectangle 11"/>
          <p:cNvSpPr/>
          <p:nvPr userDrawn="1"/>
        </p:nvSpPr>
        <p:spPr bwMode="auto">
          <a:xfrm>
            <a:off x="0" y="0"/>
            <a:ext cx="407324" cy="2398143"/>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smtClean="0">
              <a:solidFill>
                <a:prstClr val="black"/>
              </a:solidFill>
              <a:latin typeface="Arial" charset="0"/>
            </a:endParaRPr>
          </a:p>
        </p:txBody>
      </p:sp>
      <p:cxnSp>
        <p:nvCxnSpPr>
          <p:cNvPr id="15" name="Straight Connector 14"/>
          <p:cNvCxnSpPr/>
          <p:nvPr userDrawn="1"/>
        </p:nvCxnSpPr>
        <p:spPr bwMode="auto">
          <a:xfrm>
            <a:off x="823649" y="2448468"/>
            <a:ext cx="7944793"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4" name="Rectangle 13"/>
          <p:cNvSpPr/>
          <p:nvPr userDrawn="1"/>
        </p:nvSpPr>
        <p:spPr bwMode="auto">
          <a:xfrm>
            <a:off x="0" y="2510287"/>
            <a:ext cx="407324" cy="4347713"/>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smtClean="0">
              <a:solidFill>
                <a:srgbClr val="005F9E"/>
              </a:solidFill>
              <a:latin typeface="Arial" charset="0"/>
            </a:endParaRPr>
          </a:p>
        </p:txBody>
      </p:sp>
      <p:pic>
        <p:nvPicPr>
          <p:cNvPr id="11" name="Picture 15" descr="SEDI_PPT.emf"/>
          <p:cNvPicPr>
            <a:picLocks noChangeAspect="1"/>
          </p:cNvPicPr>
          <p:nvPr userDrawn="1"/>
        </p:nvPicPr>
        <p:blipFill>
          <a:blip r:embed="rId2" cstate="print"/>
          <a:srcRect/>
          <a:stretch>
            <a:fillRect/>
          </a:stretch>
        </p:blipFill>
        <p:spPr bwMode="auto">
          <a:xfrm>
            <a:off x="7553325" y="2512596"/>
            <a:ext cx="1181100" cy="501650"/>
          </a:xfrm>
          <a:prstGeom prst="rect">
            <a:avLst/>
          </a:prstGeom>
          <a:noFill/>
          <a:ln w="9525">
            <a:noFill/>
            <a:miter lim="800000"/>
            <a:headEnd/>
            <a:tailEnd/>
          </a:ln>
        </p:spPr>
      </p:pic>
      <p:sp>
        <p:nvSpPr>
          <p:cNvPr id="13" name="Text Box 34"/>
          <p:cNvSpPr txBox="1">
            <a:spLocks noChangeArrowheads="1"/>
          </p:cNvSpPr>
          <p:nvPr userDrawn="1"/>
        </p:nvSpPr>
        <p:spPr bwMode="auto">
          <a:xfrm>
            <a:off x="5442065" y="6410476"/>
            <a:ext cx="3525723" cy="307777"/>
          </a:xfrm>
          <a:prstGeom prst="rect">
            <a:avLst/>
          </a:prstGeom>
          <a:noFill/>
          <a:ln w="9525">
            <a:noFill/>
            <a:miter lim="800000"/>
            <a:headEnd/>
            <a:tailEnd/>
          </a:ln>
          <a:effectLst/>
        </p:spPr>
        <p:txBody>
          <a:bodyPr wrap="square" lIns="45720" rIns="45720">
            <a:spAutoFit/>
          </a:bodyPr>
          <a:lstStyle/>
          <a:p>
            <a:pPr algn="r" eaLnBrk="0" hangingPunct="0">
              <a:defRPr/>
            </a:pPr>
            <a:r>
              <a:rPr lang="en-US" altLang="en-US" sz="700" dirty="0">
                <a:solidFill>
                  <a:prstClr val="black"/>
                </a:solidFill>
              </a:rPr>
              <a:t>HS SEDI is a trademark of the U.S. Department of Homeland </a:t>
            </a:r>
            <a:r>
              <a:rPr lang="en-US" altLang="en-US" sz="700" dirty="0" smtClean="0">
                <a:solidFill>
                  <a:prstClr val="black"/>
                </a:solidFill>
              </a:rPr>
              <a:t>Security (DHS)</a:t>
            </a:r>
          </a:p>
          <a:p>
            <a:pPr algn="r" eaLnBrk="0" hangingPunct="0">
              <a:defRPr/>
            </a:pPr>
            <a:r>
              <a:rPr lang="en-US" altLang="en-US" sz="700" dirty="0" smtClean="0">
                <a:solidFill>
                  <a:prstClr val="black"/>
                </a:solidFill>
              </a:rPr>
              <a:t>The HS SEDI FFRDC is managed and operated by The MITRE Corporation for DHS</a:t>
            </a:r>
            <a:endParaRPr lang="en-US" altLang="en-US" sz="700" dirty="0">
              <a:solidFill>
                <a:prstClr val="black"/>
              </a:solidFill>
            </a:endParaRPr>
          </a:p>
        </p:txBody>
      </p:sp>
      <p:pic>
        <p:nvPicPr>
          <p:cNvPr id="17" name="Picture 17" descr="DHS_2x3.emf"/>
          <p:cNvPicPr>
            <a:picLocks noChangeAspect="1"/>
          </p:cNvPicPr>
          <p:nvPr userDrawn="1"/>
        </p:nvPicPr>
        <p:blipFill>
          <a:blip r:embed="rId3" cstate="print"/>
          <a:srcRect/>
          <a:stretch>
            <a:fillRect/>
          </a:stretch>
        </p:blipFill>
        <p:spPr bwMode="auto">
          <a:xfrm>
            <a:off x="524456" y="6132513"/>
            <a:ext cx="1924050" cy="596900"/>
          </a:xfrm>
          <a:prstGeom prst="rect">
            <a:avLst/>
          </a:prstGeom>
          <a:noFill/>
          <a:ln w="9525">
            <a:noFill/>
            <a:miter lim="800000"/>
            <a:headEnd/>
            <a:tailEnd/>
          </a:ln>
        </p:spPr>
      </p:pic>
    </p:spTree>
    <p:extLst>
      <p:ext uri="{BB962C8B-B14F-4D97-AF65-F5344CB8AC3E}">
        <p14:creationId xmlns:p14="http://schemas.microsoft.com/office/powerpoint/2010/main" val="359867605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609600" y="274638"/>
            <a:ext cx="6996545" cy="868362"/>
          </a:xfrm>
          <a:prstGeom prst="rect">
            <a:avLst/>
          </a:prstGeom>
        </p:spPr>
        <p:txBody>
          <a:bodyPr vert="horz" lIns="91440" tIns="45720" rIns="91440" bIns="45720" rtlCol="0" anchor="ctr" anchorCtr="0">
            <a:normAutofit/>
          </a:bodyPr>
          <a:lstStyle>
            <a:lvl1pPr>
              <a:lnSpc>
                <a:spcPts val="3200"/>
              </a:lnSpc>
              <a:defRPr>
                <a:solidFill>
                  <a:schemeClr val="tx2"/>
                </a:solidFill>
                <a:latin typeface="Helvetica LT Std" pitchFamily="34" charset="0"/>
                <a:ea typeface="Verdana" pitchFamily="34" charset="0"/>
                <a:cs typeface="Verdana" pitchFamily="34" charset="0"/>
              </a:defRPr>
            </a:lvl1pPr>
          </a:lstStyle>
          <a:p>
            <a:r>
              <a:rPr lang="en-US" smtClean="0"/>
              <a:t>Click to edit Master title style</a:t>
            </a:r>
            <a:endParaRPr lang="en-US"/>
          </a:p>
        </p:txBody>
      </p:sp>
      <p:sp>
        <p:nvSpPr>
          <p:cNvPr id="8" name="Text Placeholder 2"/>
          <p:cNvSpPr>
            <a:spLocks noGrp="1"/>
          </p:cNvSpPr>
          <p:nvPr>
            <p:ph idx="1"/>
          </p:nvPr>
        </p:nvSpPr>
        <p:spPr>
          <a:xfrm>
            <a:off x="609600" y="1447800"/>
            <a:ext cx="8229600" cy="4678363"/>
          </a:xfrm>
          <a:prstGeom prst="rect">
            <a:avLst/>
          </a:prstGeom>
        </p:spPr>
        <p:txBody>
          <a:bodyPr vert="horz" lIns="91440" tIns="45720" rIns="91440" bIns="45720" rtlCol="0">
            <a:normAutofit/>
          </a:bodyPr>
          <a:lstStyle>
            <a:lvl1pPr>
              <a:spcAft>
                <a:spcPts val="600"/>
              </a:spcAft>
              <a:defRPr sz="2000">
                <a:solidFill>
                  <a:schemeClr val="tx1"/>
                </a:solidFill>
                <a:latin typeface="Helvetica LT Std" pitchFamily="34" charset="0"/>
                <a:ea typeface="Verdana" pitchFamily="34" charset="0"/>
                <a:cs typeface="Verdana" pitchFamily="34" charset="0"/>
              </a:defRPr>
            </a:lvl1pPr>
            <a:lvl2pPr>
              <a:spcAft>
                <a:spcPts val="600"/>
              </a:spcAft>
              <a:defRPr sz="2000">
                <a:solidFill>
                  <a:schemeClr val="tx1"/>
                </a:solidFill>
                <a:latin typeface="Helvetica LT Std" pitchFamily="34" charset="0"/>
                <a:ea typeface="Verdana" pitchFamily="34" charset="0"/>
                <a:cs typeface="Verdana" pitchFamily="34" charset="0"/>
              </a:defRPr>
            </a:lvl2pPr>
            <a:lvl3pPr>
              <a:spcAft>
                <a:spcPts val="600"/>
              </a:spcAft>
              <a:defRPr sz="1800">
                <a:solidFill>
                  <a:schemeClr val="tx1"/>
                </a:solidFill>
                <a:latin typeface="Helvetica LT Std" pitchFamily="34" charset="0"/>
                <a:ea typeface="Verdana" pitchFamily="34" charset="0"/>
                <a:cs typeface="Verdana" pitchFamily="34" charset="0"/>
              </a:defRPr>
            </a:lvl3pPr>
          </a:lstStyle>
          <a:p>
            <a:pPr lvl="0"/>
            <a:r>
              <a:rPr lang="en-US" smtClean="0"/>
              <a:t>Click to edit Master text styles</a:t>
            </a:r>
          </a:p>
          <a:p>
            <a:pPr lvl="1"/>
            <a:r>
              <a:rPr lang="en-US" smtClean="0"/>
              <a:t>Second level</a:t>
            </a:r>
          </a:p>
          <a:p>
            <a:pPr lvl="2"/>
            <a:r>
              <a:rPr lang="en-US" smtClean="0"/>
              <a:t>Third level</a:t>
            </a:r>
          </a:p>
        </p:txBody>
      </p:sp>
      <p:sp>
        <p:nvSpPr>
          <p:cNvPr id="10"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solidFill>
                  <a:prstClr val="black">
                    <a:tint val="75000"/>
                  </a:prstClr>
                </a:solidFill>
              </a:rPr>
              <a:t> </a:t>
            </a:r>
            <a:fld id="{295008BC-DA31-4D19-837B-EFA4386B05F5}" type="slidenum">
              <a:rPr lang="en-US" smtClean="0">
                <a:solidFill>
                  <a:prstClr val="black">
                    <a:lumMod val="50000"/>
                    <a:lumOff val="50000"/>
                  </a:prstClr>
                </a:solidFill>
              </a:rPr>
              <a:pPr/>
              <a:t>‹#›</a:t>
            </a:fld>
            <a:r>
              <a:rPr lang="en-US" dirty="0" smtClean="0">
                <a:solidFill>
                  <a:prstClr val="black">
                    <a:tint val="75000"/>
                  </a:prstClr>
                </a:solidFill>
              </a:rPr>
              <a:t> </a:t>
            </a:r>
            <a:r>
              <a:rPr lang="en-US" dirty="0" smtClean="0">
                <a:solidFill>
                  <a:srgbClr val="C1CD23"/>
                </a:solidFill>
              </a:rPr>
              <a:t>|</a:t>
            </a:r>
            <a:endParaRPr lang="en-US" dirty="0">
              <a:solidFill>
                <a:srgbClr val="C1CD23"/>
              </a:solidFill>
            </a:endParaRPr>
          </a:p>
        </p:txBody>
      </p:sp>
    </p:spTree>
    <p:extLst>
      <p:ext uri="{BB962C8B-B14F-4D97-AF65-F5344CB8AC3E}">
        <p14:creationId xmlns:p14="http://schemas.microsoft.com/office/powerpoint/2010/main" val="739919464"/>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Alternate_Title_Slide">
    <p:spTree>
      <p:nvGrpSpPr>
        <p:cNvPr id="1" name=""/>
        <p:cNvGrpSpPr/>
        <p:nvPr/>
      </p:nvGrpSpPr>
      <p:grpSpPr>
        <a:xfrm>
          <a:off x="0" y="0"/>
          <a:ext cx="0" cy="0"/>
          <a:chOff x="0" y="0"/>
          <a:chExt cx="0" cy="0"/>
        </a:xfrm>
      </p:grpSpPr>
      <p:sp>
        <p:nvSpPr>
          <p:cNvPr id="17" name="Rectangle 16"/>
          <p:cNvSpPr/>
          <p:nvPr userDrawn="1"/>
        </p:nvSpPr>
        <p:spPr>
          <a:xfrm>
            <a:off x="824245" y="4025438"/>
            <a:ext cx="7946694" cy="1371600"/>
          </a:xfrm>
          <a:prstGeom prst="rect">
            <a:avLst/>
          </a:prstGeom>
          <a:noFill/>
          <a:ln w="6350">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userDrawn="1"/>
        </p:nvSpPr>
        <p:spPr>
          <a:xfrm>
            <a:off x="7443293"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Rectangle 3"/>
          <p:cNvSpPr/>
          <p:nvPr userDrawn="1"/>
        </p:nvSpPr>
        <p:spPr>
          <a:xfrm>
            <a:off x="874246"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Rectangle 24"/>
          <p:cNvSpPr/>
          <p:nvPr userDrawn="1"/>
        </p:nvSpPr>
        <p:spPr>
          <a:xfrm>
            <a:off x="2188055"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Rectangle 25"/>
          <p:cNvSpPr/>
          <p:nvPr userDrawn="1"/>
        </p:nvSpPr>
        <p:spPr>
          <a:xfrm>
            <a:off x="3501864"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7" name="Rectangle 26"/>
          <p:cNvSpPr/>
          <p:nvPr userDrawn="1"/>
        </p:nvSpPr>
        <p:spPr>
          <a:xfrm>
            <a:off x="4815673"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Rectangle 27"/>
          <p:cNvSpPr/>
          <p:nvPr userDrawn="1"/>
        </p:nvSpPr>
        <p:spPr>
          <a:xfrm>
            <a:off x="6129482"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4"/>
          <p:cNvSpPr>
            <a:spLocks noGrp="1" noChangeArrowheads="1"/>
          </p:cNvSpPr>
          <p:nvPr>
            <p:ph type="subTitle" idx="1" hasCustomPrompt="1"/>
          </p:nvPr>
        </p:nvSpPr>
        <p:spPr>
          <a:xfrm>
            <a:off x="783116" y="2568939"/>
            <a:ext cx="4602163" cy="389922"/>
          </a:xfrm>
        </p:spPr>
        <p:txBody>
          <a:bodyPr/>
          <a:lstStyle>
            <a:lvl1pPr marL="0" indent="0">
              <a:buFont typeface="Wingdings" pitchFamily="2" charset="2"/>
              <a:buNone/>
              <a:defRPr b="1" spc="0" baseline="0">
                <a:solidFill>
                  <a:schemeClr val="tx2"/>
                </a:solidFill>
                <a:latin typeface="Helvetica LT Std" pitchFamily="34" charset="0"/>
                <a:cs typeface="Calibri" pitchFamily="34" charset="0"/>
              </a:defRPr>
            </a:lvl1pPr>
          </a:lstStyle>
          <a:p>
            <a:r>
              <a:rPr lang="en-US" altLang="en-US" dirty="0" smtClean="0"/>
              <a:t>Author</a:t>
            </a:r>
            <a:endParaRPr lang="en-US" altLang="en-US" dirty="0"/>
          </a:p>
        </p:txBody>
      </p:sp>
      <p:sp>
        <p:nvSpPr>
          <p:cNvPr id="9" name="Rectangle 9"/>
          <p:cNvSpPr>
            <a:spLocks noGrp="1" noChangeArrowheads="1"/>
          </p:cNvSpPr>
          <p:nvPr>
            <p:ph type="ctrTitle" sz="quarter" hasCustomPrompt="1"/>
          </p:nvPr>
        </p:nvSpPr>
        <p:spPr>
          <a:xfrm>
            <a:off x="757146" y="368932"/>
            <a:ext cx="7246620" cy="1981200"/>
          </a:xfrm>
        </p:spPr>
        <p:txBody>
          <a:bodyPr anchor="b" anchorCtr="0">
            <a:normAutofit/>
          </a:bodyPr>
          <a:lstStyle>
            <a:lvl1pPr algn="l">
              <a:lnSpc>
                <a:spcPts val="4400"/>
              </a:lnSpc>
              <a:defRPr sz="4000" b="1">
                <a:solidFill>
                  <a:schemeClr val="tx2"/>
                </a:solidFill>
                <a:latin typeface="Helvetica LT Std" pitchFamily="34" charset="0"/>
                <a:cs typeface="Times New Roman" pitchFamily="18" charset="0"/>
              </a:defRPr>
            </a:lvl1pPr>
          </a:lstStyle>
          <a:p>
            <a:r>
              <a:rPr lang="en-US" dirty="0" smtClean="0"/>
              <a:t>Title here</a:t>
            </a:r>
            <a:endParaRPr lang="en-US" dirty="0"/>
          </a:p>
        </p:txBody>
      </p:sp>
      <p:sp>
        <p:nvSpPr>
          <p:cNvPr id="12" name="Rectangle 11"/>
          <p:cNvSpPr/>
          <p:nvPr userDrawn="1"/>
        </p:nvSpPr>
        <p:spPr bwMode="auto">
          <a:xfrm>
            <a:off x="0" y="0"/>
            <a:ext cx="407324" cy="2398143"/>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smtClean="0">
              <a:solidFill>
                <a:prstClr val="black"/>
              </a:solidFill>
              <a:latin typeface="Arial" charset="0"/>
            </a:endParaRPr>
          </a:p>
        </p:txBody>
      </p:sp>
      <p:cxnSp>
        <p:nvCxnSpPr>
          <p:cNvPr id="15" name="Straight Connector 14"/>
          <p:cNvCxnSpPr/>
          <p:nvPr userDrawn="1"/>
        </p:nvCxnSpPr>
        <p:spPr bwMode="auto">
          <a:xfrm>
            <a:off x="823649" y="2448468"/>
            <a:ext cx="7944793"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4" name="Rectangle 13"/>
          <p:cNvSpPr/>
          <p:nvPr userDrawn="1"/>
        </p:nvSpPr>
        <p:spPr bwMode="auto">
          <a:xfrm>
            <a:off x="0" y="2510287"/>
            <a:ext cx="407324" cy="4347713"/>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smtClean="0">
              <a:solidFill>
                <a:srgbClr val="005F9E"/>
              </a:solidFill>
              <a:latin typeface="Arial" charset="0"/>
            </a:endParaRPr>
          </a:p>
        </p:txBody>
      </p:sp>
      <p:sp>
        <p:nvSpPr>
          <p:cNvPr id="5" name="TextBox 4"/>
          <p:cNvSpPr txBox="1"/>
          <p:nvPr userDrawn="1"/>
        </p:nvSpPr>
        <p:spPr>
          <a:xfrm>
            <a:off x="1062045" y="4353828"/>
            <a:ext cx="901208" cy="784830"/>
          </a:xfrm>
          <a:prstGeom prst="rect">
            <a:avLst/>
          </a:prstGeom>
          <a:noFill/>
        </p:spPr>
        <p:txBody>
          <a:bodyPr wrap="none" rtlCol="0">
            <a:spAutoFit/>
          </a:bodyPr>
          <a:lstStyle/>
          <a:p>
            <a:pPr algn="ctr">
              <a:lnSpc>
                <a:spcPts val="1400"/>
              </a:lnSpc>
              <a:spcAft>
                <a:spcPts val="600"/>
              </a:spcAft>
            </a:pPr>
            <a:r>
              <a:rPr lang="en-US" sz="1400" smtClean="0">
                <a:solidFill>
                  <a:prstClr val="black"/>
                </a:solidFill>
                <a:ea typeface="Verdana" pitchFamily="34" charset="0"/>
                <a:cs typeface="Verdana" pitchFamily="34" charset="0"/>
              </a:rPr>
              <a:t>Optional </a:t>
            </a:r>
          </a:p>
          <a:p>
            <a:pPr algn="ctr">
              <a:lnSpc>
                <a:spcPts val="1400"/>
              </a:lnSpc>
              <a:spcAft>
                <a:spcPts val="600"/>
              </a:spcAft>
            </a:pPr>
            <a:r>
              <a:rPr lang="en-US" sz="1400" smtClean="0">
                <a:solidFill>
                  <a:prstClr val="black"/>
                </a:solidFill>
                <a:ea typeface="Verdana" pitchFamily="34" charset="0"/>
                <a:cs typeface="Verdana" pitchFamily="34" charset="0"/>
              </a:rPr>
              <a:t>Image</a:t>
            </a:r>
            <a:endParaRPr lang="en-US" sz="1400" dirty="0" smtClean="0">
              <a:solidFill>
                <a:prstClr val="black"/>
              </a:solidFill>
              <a:ea typeface="Verdana" pitchFamily="34" charset="0"/>
              <a:cs typeface="Verdana" pitchFamily="34" charset="0"/>
            </a:endParaRPr>
          </a:p>
          <a:p>
            <a:pPr algn="ctr">
              <a:lnSpc>
                <a:spcPts val="1400"/>
              </a:lnSpc>
              <a:spcAft>
                <a:spcPts val="600"/>
              </a:spcAft>
            </a:pPr>
            <a:r>
              <a:rPr lang="en-US" sz="1400" dirty="0" smtClean="0">
                <a:solidFill>
                  <a:prstClr val="black"/>
                </a:solidFill>
                <a:ea typeface="Verdana" pitchFamily="34" charset="0"/>
                <a:cs typeface="Verdana" pitchFamily="34" charset="0"/>
              </a:rPr>
              <a:t>Here</a:t>
            </a:r>
            <a:endParaRPr lang="en-US" sz="1400" dirty="0">
              <a:solidFill>
                <a:prstClr val="black"/>
              </a:solidFill>
              <a:ea typeface="Verdana" pitchFamily="34" charset="0"/>
              <a:cs typeface="Verdana" pitchFamily="34" charset="0"/>
            </a:endParaRPr>
          </a:p>
        </p:txBody>
      </p:sp>
      <p:sp>
        <p:nvSpPr>
          <p:cNvPr id="35" name="TextBox 34"/>
          <p:cNvSpPr txBox="1"/>
          <p:nvPr userDrawn="1"/>
        </p:nvSpPr>
        <p:spPr>
          <a:xfrm>
            <a:off x="2372959" y="4353828"/>
            <a:ext cx="901208" cy="784830"/>
          </a:xfrm>
          <a:prstGeom prst="rect">
            <a:avLst/>
          </a:prstGeom>
          <a:noFill/>
        </p:spPr>
        <p:txBody>
          <a:bodyPr wrap="none" rtlCol="0">
            <a:spAutoFit/>
          </a:bodyPr>
          <a:lstStyle/>
          <a:p>
            <a:pPr algn="ctr">
              <a:lnSpc>
                <a:spcPts val="1400"/>
              </a:lnSpc>
              <a:spcAft>
                <a:spcPts val="600"/>
              </a:spcAft>
            </a:pPr>
            <a:r>
              <a:rPr lang="en-US" sz="1400" smtClean="0">
                <a:solidFill>
                  <a:prstClr val="black"/>
                </a:solidFill>
                <a:ea typeface="Verdana" pitchFamily="34" charset="0"/>
                <a:cs typeface="Verdana" pitchFamily="34" charset="0"/>
              </a:rPr>
              <a:t>Optional </a:t>
            </a:r>
          </a:p>
          <a:p>
            <a:pPr algn="ctr">
              <a:lnSpc>
                <a:spcPts val="1400"/>
              </a:lnSpc>
              <a:spcAft>
                <a:spcPts val="600"/>
              </a:spcAft>
            </a:pPr>
            <a:r>
              <a:rPr lang="en-US" sz="1400" smtClean="0">
                <a:solidFill>
                  <a:prstClr val="black"/>
                </a:solidFill>
                <a:ea typeface="Verdana" pitchFamily="34" charset="0"/>
                <a:cs typeface="Verdana" pitchFamily="34" charset="0"/>
              </a:rPr>
              <a:t>Image</a:t>
            </a:r>
            <a:endParaRPr lang="en-US" sz="1400" dirty="0" smtClean="0">
              <a:solidFill>
                <a:prstClr val="black"/>
              </a:solidFill>
              <a:ea typeface="Verdana" pitchFamily="34" charset="0"/>
              <a:cs typeface="Verdana" pitchFamily="34" charset="0"/>
            </a:endParaRPr>
          </a:p>
          <a:p>
            <a:pPr algn="ctr">
              <a:lnSpc>
                <a:spcPts val="1400"/>
              </a:lnSpc>
              <a:spcAft>
                <a:spcPts val="600"/>
              </a:spcAft>
            </a:pPr>
            <a:r>
              <a:rPr lang="en-US" sz="1400" dirty="0" smtClean="0">
                <a:solidFill>
                  <a:prstClr val="black"/>
                </a:solidFill>
                <a:ea typeface="Verdana" pitchFamily="34" charset="0"/>
                <a:cs typeface="Verdana" pitchFamily="34" charset="0"/>
              </a:rPr>
              <a:t>Here</a:t>
            </a:r>
            <a:endParaRPr lang="en-US" sz="1400" dirty="0">
              <a:solidFill>
                <a:prstClr val="black"/>
              </a:solidFill>
              <a:ea typeface="Verdana" pitchFamily="34" charset="0"/>
              <a:cs typeface="Verdana" pitchFamily="34" charset="0"/>
            </a:endParaRPr>
          </a:p>
        </p:txBody>
      </p:sp>
      <p:sp>
        <p:nvSpPr>
          <p:cNvPr id="36" name="TextBox 35"/>
          <p:cNvSpPr txBox="1"/>
          <p:nvPr userDrawn="1"/>
        </p:nvSpPr>
        <p:spPr>
          <a:xfrm>
            <a:off x="3683873" y="4353828"/>
            <a:ext cx="901208" cy="784830"/>
          </a:xfrm>
          <a:prstGeom prst="rect">
            <a:avLst/>
          </a:prstGeom>
          <a:noFill/>
        </p:spPr>
        <p:txBody>
          <a:bodyPr wrap="none" rtlCol="0">
            <a:spAutoFit/>
          </a:bodyPr>
          <a:lstStyle/>
          <a:p>
            <a:pPr algn="ctr">
              <a:lnSpc>
                <a:spcPts val="1400"/>
              </a:lnSpc>
              <a:spcAft>
                <a:spcPts val="600"/>
              </a:spcAft>
            </a:pPr>
            <a:r>
              <a:rPr lang="en-US" sz="1400" smtClean="0">
                <a:solidFill>
                  <a:prstClr val="black"/>
                </a:solidFill>
                <a:ea typeface="Verdana" pitchFamily="34" charset="0"/>
                <a:cs typeface="Verdana" pitchFamily="34" charset="0"/>
              </a:rPr>
              <a:t>Optional </a:t>
            </a:r>
          </a:p>
          <a:p>
            <a:pPr algn="ctr">
              <a:lnSpc>
                <a:spcPts val="1400"/>
              </a:lnSpc>
              <a:spcAft>
                <a:spcPts val="600"/>
              </a:spcAft>
            </a:pPr>
            <a:r>
              <a:rPr lang="en-US" sz="1400" smtClean="0">
                <a:solidFill>
                  <a:prstClr val="black"/>
                </a:solidFill>
                <a:ea typeface="Verdana" pitchFamily="34" charset="0"/>
                <a:cs typeface="Verdana" pitchFamily="34" charset="0"/>
              </a:rPr>
              <a:t>Image</a:t>
            </a:r>
            <a:endParaRPr lang="en-US" sz="1400" dirty="0" smtClean="0">
              <a:solidFill>
                <a:prstClr val="black"/>
              </a:solidFill>
              <a:ea typeface="Verdana" pitchFamily="34" charset="0"/>
              <a:cs typeface="Verdana" pitchFamily="34" charset="0"/>
            </a:endParaRPr>
          </a:p>
          <a:p>
            <a:pPr algn="ctr">
              <a:lnSpc>
                <a:spcPts val="1400"/>
              </a:lnSpc>
              <a:spcAft>
                <a:spcPts val="600"/>
              </a:spcAft>
            </a:pPr>
            <a:r>
              <a:rPr lang="en-US" sz="1400" dirty="0" smtClean="0">
                <a:solidFill>
                  <a:prstClr val="black"/>
                </a:solidFill>
                <a:ea typeface="Verdana" pitchFamily="34" charset="0"/>
                <a:cs typeface="Verdana" pitchFamily="34" charset="0"/>
              </a:rPr>
              <a:t>Here</a:t>
            </a:r>
            <a:endParaRPr lang="en-US" sz="1400" dirty="0">
              <a:solidFill>
                <a:prstClr val="black"/>
              </a:solidFill>
              <a:ea typeface="Verdana" pitchFamily="34" charset="0"/>
              <a:cs typeface="Verdana" pitchFamily="34" charset="0"/>
            </a:endParaRPr>
          </a:p>
        </p:txBody>
      </p:sp>
      <p:sp>
        <p:nvSpPr>
          <p:cNvPr id="37" name="TextBox 36"/>
          <p:cNvSpPr txBox="1"/>
          <p:nvPr userDrawn="1"/>
        </p:nvSpPr>
        <p:spPr>
          <a:xfrm>
            <a:off x="4994787" y="4353828"/>
            <a:ext cx="901208" cy="784830"/>
          </a:xfrm>
          <a:prstGeom prst="rect">
            <a:avLst/>
          </a:prstGeom>
          <a:noFill/>
        </p:spPr>
        <p:txBody>
          <a:bodyPr wrap="none" rtlCol="0">
            <a:spAutoFit/>
          </a:bodyPr>
          <a:lstStyle/>
          <a:p>
            <a:pPr algn="ctr">
              <a:lnSpc>
                <a:spcPts val="1400"/>
              </a:lnSpc>
              <a:spcAft>
                <a:spcPts val="600"/>
              </a:spcAft>
            </a:pPr>
            <a:r>
              <a:rPr lang="en-US" sz="1400" smtClean="0">
                <a:solidFill>
                  <a:prstClr val="black"/>
                </a:solidFill>
                <a:ea typeface="Verdana" pitchFamily="34" charset="0"/>
                <a:cs typeface="Verdana" pitchFamily="34" charset="0"/>
              </a:rPr>
              <a:t>Optional </a:t>
            </a:r>
          </a:p>
          <a:p>
            <a:pPr algn="ctr">
              <a:lnSpc>
                <a:spcPts val="1400"/>
              </a:lnSpc>
              <a:spcAft>
                <a:spcPts val="600"/>
              </a:spcAft>
            </a:pPr>
            <a:r>
              <a:rPr lang="en-US" sz="1400" smtClean="0">
                <a:solidFill>
                  <a:prstClr val="black"/>
                </a:solidFill>
                <a:ea typeface="Verdana" pitchFamily="34" charset="0"/>
                <a:cs typeface="Verdana" pitchFamily="34" charset="0"/>
              </a:rPr>
              <a:t>Image</a:t>
            </a:r>
            <a:endParaRPr lang="en-US" sz="1400" dirty="0" smtClean="0">
              <a:solidFill>
                <a:prstClr val="black"/>
              </a:solidFill>
              <a:ea typeface="Verdana" pitchFamily="34" charset="0"/>
              <a:cs typeface="Verdana" pitchFamily="34" charset="0"/>
            </a:endParaRPr>
          </a:p>
          <a:p>
            <a:pPr algn="ctr">
              <a:lnSpc>
                <a:spcPts val="1400"/>
              </a:lnSpc>
              <a:spcAft>
                <a:spcPts val="600"/>
              </a:spcAft>
            </a:pPr>
            <a:r>
              <a:rPr lang="en-US" sz="1400" dirty="0" smtClean="0">
                <a:solidFill>
                  <a:prstClr val="black"/>
                </a:solidFill>
                <a:ea typeface="Verdana" pitchFamily="34" charset="0"/>
                <a:cs typeface="Verdana" pitchFamily="34" charset="0"/>
              </a:rPr>
              <a:t>Here</a:t>
            </a:r>
            <a:endParaRPr lang="en-US" sz="1400" dirty="0">
              <a:solidFill>
                <a:prstClr val="black"/>
              </a:solidFill>
              <a:ea typeface="Verdana" pitchFamily="34" charset="0"/>
              <a:cs typeface="Verdana" pitchFamily="34" charset="0"/>
            </a:endParaRPr>
          </a:p>
        </p:txBody>
      </p:sp>
      <p:sp>
        <p:nvSpPr>
          <p:cNvPr id="38" name="TextBox 37"/>
          <p:cNvSpPr txBox="1"/>
          <p:nvPr userDrawn="1"/>
        </p:nvSpPr>
        <p:spPr>
          <a:xfrm>
            <a:off x="6305701" y="4353828"/>
            <a:ext cx="901208" cy="784830"/>
          </a:xfrm>
          <a:prstGeom prst="rect">
            <a:avLst/>
          </a:prstGeom>
          <a:noFill/>
        </p:spPr>
        <p:txBody>
          <a:bodyPr wrap="none" rtlCol="0">
            <a:spAutoFit/>
          </a:bodyPr>
          <a:lstStyle/>
          <a:p>
            <a:pPr algn="ctr">
              <a:lnSpc>
                <a:spcPts val="1400"/>
              </a:lnSpc>
              <a:spcAft>
                <a:spcPts val="600"/>
              </a:spcAft>
            </a:pPr>
            <a:r>
              <a:rPr lang="en-US" sz="1400" smtClean="0">
                <a:solidFill>
                  <a:prstClr val="black"/>
                </a:solidFill>
                <a:ea typeface="Verdana" pitchFamily="34" charset="0"/>
                <a:cs typeface="Verdana" pitchFamily="34" charset="0"/>
              </a:rPr>
              <a:t>Optional </a:t>
            </a:r>
          </a:p>
          <a:p>
            <a:pPr algn="ctr">
              <a:lnSpc>
                <a:spcPts val="1400"/>
              </a:lnSpc>
              <a:spcAft>
                <a:spcPts val="600"/>
              </a:spcAft>
            </a:pPr>
            <a:r>
              <a:rPr lang="en-US" sz="1400" smtClean="0">
                <a:solidFill>
                  <a:prstClr val="black"/>
                </a:solidFill>
                <a:ea typeface="Verdana" pitchFamily="34" charset="0"/>
                <a:cs typeface="Verdana" pitchFamily="34" charset="0"/>
              </a:rPr>
              <a:t>Image</a:t>
            </a:r>
            <a:endParaRPr lang="en-US" sz="1400" dirty="0" smtClean="0">
              <a:solidFill>
                <a:prstClr val="black"/>
              </a:solidFill>
              <a:ea typeface="Verdana" pitchFamily="34" charset="0"/>
              <a:cs typeface="Verdana" pitchFamily="34" charset="0"/>
            </a:endParaRPr>
          </a:p>
          <a:p>
            <a:pPr algn="ctr">
              <a:lnSpc>
                <a:spcPts val="1400"/>
              </a:lnSpc>
              <a:spcAft>
                <a:spcPts val="600"/>
              </a:spcAft>
            </a:pPr>
            <a:r>
              <a:rPr lang="en-US" sz="1400" dirty="0" smtClean="0">
                <a:solidFill>
                  <a:prstClr val="black"/>
                </a:solidFill>
                <a:ea typeface="Verdana" pitchFamily="34" charset="0"/>
                <a:cs typeface="Verdana" pitchFamily="34" charset="0"/>
              </a:rPr>
              <a:t>Here</a:t>
            </a:r>
            <a:endParaRPr lang="en-US" sz="1400" dirty="0">
              <a:solidFill>
                <a:prstClr val="black"/>
              </a:solidFill>
              <a:ea typeface="Verdana" pitchFamily="34" charset="0"/>
              <a:cs typeface="Verdana" pitchFamily="34" charset="0"/>
            </a:endParaRPr>
          </a:p>
        </p:txBody>
      </p:sp>
      <p:sp>
        <p:nvSpPr>
          <p:cNvPr id="39" name="TextBox 38"/>
          <p:cNvSpPr txBox="1"/>
          <p:nvPr userDrawn="1"/>
        </p:nvSpPr>
        <p:spPr>
          <a:xfrm>
            <a:off x="7616615" y="4353828"/>
            <a:ext cx="901208" cy="784830"/>
          </a:xfrm>
          <a:prstGeom prst="rect">
            <a:avLst/>
          </a:prstGeom>
          <a:noFill/>
        </p:spPr>
        <p:txBody>
          <a:bodyPr wrap="none" rtlCol="0">
            <a:spAutoFit/>
          </a:bodyPr>
          <a:lstStyle/>
          <a:p>
            <a:pPr algn="ctr">
              <a:lnSpc>
                <a:spcPts val="1400"/>
              </a:lnSpc>
              <a:spcAft>
                <a:spcPts val="600"/>
              </a:spcAft>
            </a:pPr>
            <a:r>
              <a:rPr lang="en-US" sz="1400" smtClean="0">
                <a:solidFill>
                  <a:prstClr val="black"/>
                </a:solidFill>
                <a:ea typeface="Verdana" pitchFamily="34" charset="0"/>
                <a:cs typeface="Verdana" pitchFamily="34" charset="0"/>
              </a:rPr>
              <a:t>Optional </a:t>
            </a:r>
          </a:p>
          <a:p>
            <a:pPr algn="ctr">
              <a:lnSpc>
                <a:spcPts val="1400"/>
              </a:lnSpc>
              <a:spcAft>
                <a:spcPts val="600"/>
              </a:spcAft>
            </a:pPr>
            <a:r>
              <a:rPr lang="en-US" sz="1400" smtClean="0">
                <a:solidFill>
                  <a:prstClr val="black"/>
                </a:solidFill>
                <a:ea typeface="Verdana" pitchFamily="34" charset="0"/>
                <a:cs typeface="Verdana" pitchFamily="34" charset="0"/>
              </a:rPr>
              <a:t>Image</a:t>
            </a:r>
            <a:endParaRPr lang="en-US" sz="1400" dirty="0" smtClean="0">
              <a:solidFill>
                <a:prstClr val="black"/>
              </a:solidFill>
              <a:ea typeface="Verdana" pitchFamily="34" charset="0"/>
              <a:cs typeface="Verdana" pitchFamily="34" charset="0"/>
            </a:endParaRPr>
          </a:p>
          <a:p>
            <a:pPr algn="ctr">
              <a:lnSpc>
                <a:spcPts val="1400"/>
              </a:lnSpc>
              <a:spcAft>
                <a:spcPts val="600"/>
              </a:spcAft>
            </a:pPr>
            <a:r>
              <a:rPr lang="en-US" sz="1400" dirty="0" smtClean="0">
                <a:solidFill>
                  <a:prstClr val="black"/>
                </a:solidFill>
                <a:ea typeface="Verdana" pitchFamily="34" charset="0"/>
                <a:cs typeface="Verdana" pitchFamily="34" charset="0"/>
              </a:rPr>
              <a:t>Here</a:t>
            </a:r>
            <a:endParaRPr lang="en-US" sz="1400" dirty="0">
              <a:solidFill>
                <a:prstClr val="black"/>
              </a:solidFill>
              <a:ea typeface="Verdana" pitchFamily="34" charset="0"/>
              <a:cs typeface="Verdana" pitchFamily="34" charset="0"/>
            </a:endParaRPr>
          </a:p>
        </p:txBody>
      </p:sp>
      <p:pic>
        <p:nvPicPr>
          <p:cNvPr id="31" name="Picture 14" descr="DHS_2x3.emf"/>
          <p:cNvPicPr>
            <a:picLocks noChangeAspect="1"/>
          </p:cNvPicPr>
          <p:nvPr userDrawn="1"/>
        </p:nvPicPr>
        <p:blipFill>
          <a:blip r:embed="rId2" cstate="print"/>
          <a:srcRect/>
          <a:stretch>
            <a:fillRect/>
          </a:stretch>
        </p:blipFill>
        <p:spPr bwMode="auto">
          <a:xfrm>
            <a:off x="535564" y="6274954"/>
            <a:ext cx="1528763" cy="474663"/>
          </a:xfrm>
          <a:prstGeom prst="rect">
            <a:avLst/>
          </a:prstGeom>
          <a:noFill/>
          <a:ln w="9525">
            <a:noFill/>
            <a:miter lim="800000"/>
            <a:headEnd/>
            <a:tailEnd/>
          </a:ln>
        </p:spPr>
      </p:pic>
      <p:sp>
        <p:nvSpPr>
          <p:cNvPr id="32" name="Text Box 34"/>
          <p:cNvSpPr txBox="1">
            <a:spLocks noChangeArrowheads="1"/>
          </p:cNvSpPr>
          <p:nvPr userDrawn="1"/>
        </p:nvSpPr>
        <p:spPr bwMode="auto">
          <a:xfrm>
            <a:off x="5348546" y="6440782"/>
            <a:ext cx="3525723" cy="307777"/>
          </a:xfrm>
          <a:prstGeom prst="rect">
            <a:avLst/>
          </a:prstGeom>
          <a:noFill/>
          <a:ln w="9525">
            <a:noFill/>
            <a:miter lim="800000"/>
            <a:headEnd/>
            <a:tailEnd/>
          </a:ln>
          <a:effectLst/>
        </p:spPr>
        <p:txBody>
          <a:bodyPr wrap="square" lIns="45720" rIns="45720">
            <a:spAutoFit/>
          </a:bodyPr>
          <a:lstStyle/>
          <a:p>
            <a:pPr algn="r" eaLnBrk="0" hangingPunct="0">
              <a:defRPr/>
            </a:pPr>
            <a:r>
              <a:rPr lang="en-US" altLang="en-US" sz="700" dirty="0">
                <a:solidFill>
                  <a:prstClr val="black"/>
                </a:solidFill>
              </a:rPr>
              <a:t>HS SEDI is a trademark of the U.S. Department of Homeland </a:t>
            </a:r>
            <a:r>
              <a:rPr lang="en-US" altLang="en-US" sz="700" dirty="0" smtClean="0">
                <a:solidFill>
                  <a:prstClr val="black"/>
                </a:solidFill>
              </a:rPr>
              <a:t>Security (DHS)</a:t>
            </a:r>
          </a:p>
          <a:p>
            <a:pPr algn="r" eaLnBrk="0" hangingPunct="0">
              <a:defRPr/>
            </a:pPr>
            <a:r>
              <a:rPr lang="en-US" altLang="en-US" sz="700" dirty="0" smtClean="0">
                <a:solidFill>
                  <a:prstClr val="black"/>
                </a:solidFill>
              </a:rPr>
              <a:t>The HS SEDI FFRDC is managed and operated by The MITRE Corporation for DHS</a:t>
            </a:r>
            <a:endParaRPr lang="en-US" altLang="en-US" sz="700" dirty="0">
              <a:solidFill>
                <a:prstClr val="black"/>
              </a:solidFill>
            </a:endParaRPr>
          </a:p>
        </p:txBody>
      </p:sp>
      <p:pic>
        <p:nvPicPr>
          <p:cNvPr id="33" name="Picture 32" descr="SEDI_PPT.emf"/>
          <p:cNvPicPr>
            <a:picLocks noChangeAspect="1"/>
          </p:cNvPicPr>
          <p:nvPr userDrawn="1"/>
        </p:nvPicPr>
        <p:blipFill>
          <a:blip r:embed="rId3" cstate="print"/>
          <a:srcRect/>
          <a:stretch>
            <a:fillRect/>
          </a:stretch>
        </p:blipFill>
        <p:spPr bwMode="auto">
          <a:xfrm>
            <a:off x="7587342" y="2541460"/>
            <a:ext cx="1181100" cy="501650"/>
          </a:xfrm>
          <a:prstGeom prst="rect">
            <a:avLst/>
          </a:prstGeom>
          <a:noFill/>
          <a:ln w="9525">
            <a:noFill/>
            <a:miter lim="800000"/>
            <a:headEnd/>
            <a:tailEnd/>
          </a:ln>
        </p:spPr>
      </p:pic>
    </p:spTree>
    <p:extLst>
      <p:ext uri="{BB962C8B-B14F-4D97-AF65-F5344CB8AC3E}">
        <p14:creationId xmlns:p14="http://schemas.microsoft.com/office/powerpoint/2010/main" val="96443220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 Layout">
    <p:spTree>
      <p:nvGrpSpPr>
        <p:cNvPr id="1" name=""/>
        <p:cNvGrpSpPr/>
        <p:nvPr/>
      </p:nvGrpSpPr>
      <p:grpSpPr>
        <a:xfrm>
          <a:off x="0" y="0"/>
          <a:ext cx="0" cy="0"/>
          <a:chOff x="0" y="0"/>
          <a:chExt cx="0" cy="0"/>
        </a:xfrm>
      </p:grpSpPr>
      <p:cxnSp>
        <p:nvCxnSpPr>
          <p:cNvPr id="10" name="Straight Connector 9"/>
          <p:cNvCxnSpPr/>
          <p:nvPr userDrawn="1"/>
        </p:nvCxnSpPr>
        <p:spPr bwMode="auto">
          <a:xfrm>
            <a:off x="838200" y="3276600"/>
            <a:ext cx="7780020"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7" name="Rectangle 16"/>
          <p:cNvSpPr/>
          <p:nvPr userDrawn="1"/>
        </p:nvSpPr>
        <p:spPr bwMode="auto">
          <a:xfrm>
            <a:off x="0" y="0"/>
            <a:ext cx="407324" cy="3124200"/>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smtClean="0">
              <a:solidFill>
                <a:prstClr val="black"/>
              </a:solidFill>
              <a:latin typeface="Arial" charset="0"/>
            </a:endParaRPr>
          </a:p>
        </p:txBody>
      </p:sp>
      <p:sp>
        <p:nvSpPr>
          <p:cNvPr id="18" name="Rectangle 17"/>
          <p:cNvSpPr/>
          <p:nvPr userDrawn="1"/>
        </p:nvSpPr>
        <p:spPr bwMode="auto">
          <a:xfrm>
            <a:off x="0" y="3352800"/>
            <a:ext cx="407324" cy="3505200"/>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smtClean="0">
              <a:solidFill>
                <a:srgbClr val="005F9E"/>
              </a:solidFill>
              <a:latin typeface="Arial" charset="0"/>
            </a:endParaRPr>
          </a:p>
        </p:txBody>
      </p:sp>
      <p:sp>
        <p:nvSpPr>
          <p:cNvPr id="13" name="Rectangle 4"/>
          <p:cNvSpPr>
            <a:spLocks noGrp="1" noChangeArrowheads="1"/>
          </p:cNvSpPr>
          <p:nvPr>
            <p:ph type="subTitle" idx="1" hasCustomPrompt="1"/>
          </p:nvPr>
        </p:nvSpPr>
        <p:spPr>
          <a:xfrm>
            <a:off x="823649" y="3463137"/>
            <a:ext cx="4602163" cy="389922"/>
          </a:xfrm>
        </p:spPr>
        <p:txBody>
          <a:bodyPr/>
          <a:lstStyle>
            <a:lvl1pPr marL="0" indent="0">
              <a:buFont typeface="Wingdings" pitchFamily="2" charset="2"/>
              <a:buNone/>
              <a:defRPr b="1" spc="300" baseline="0">
                <a:solidFill>
                  <a:schemeClr val="tx2"/>
                </a:solidFill>
                <a:latin typeface="Helvetica LT Std" pitchFamily="34" charset="0"/>
                <a:cs typeface="Calibri" pitchFamily="34" charset="0"/>
              </a:defRPr>
            </a:lvl1pPr>
          </a:lstStyle>
          <a:p>
            <a:r>
              <a:rPr lang="en-US" altLang="en-US" smtClean="0"/>
              <a:t>Subtitle</a:t>
            </a:r>
            <a:endParaRPr lang="en-US" altLang="en-US" dirty="0"/>
          </a:p>
        </p:txBody>
      </p:sp>
      <p:sp>
        <p:nvSpPr>
          <p:cNvPr id="21" name="Rectangle 9"/>
          <p:cNvSpPr>
            <a:spLocks noGrp="1" noChangeArrowheads="1"/>
          </p:cNvSpPr>
          <p:nvPr>
            <p:ph type="ctrTitle" sz="quarter" hasCustomPrompt="1"/>
          </p:nvPr>
        </p:nvSpPr>
        <p:spPr>
          <a:xfrm>
            <a:off x="762000" y="1041287"/>
            <a:ext cx="7246620" cy="1981200"/>
          </a:xfrm>
        </p:spPr>
        <p:txBody>
          <a:bodyPr anchor="b" anchorCtr="0">
            <a:normAutofit/>
          </a:bodyPr>
          <a:lstStyle>
            <a:lvl1pPr algn="l">
              <a:lnSpc>
                <a:spcPts val="4400"/>
              </a:lnSpc>
              <a:defRPr sz="4000" b="1">
                <a:solidFill>
                  <a:schemeClr val="tx2"/>
                </a:solidFill>
                <a:latin typeface="Helvetica LT Std" pitchFamily="34" charset="0"/>
                <a:cs typeface="Times New Roman" pitchFamily="18" charset="0"/>
              </a:defRPr>
            </a:lvl1pPr>
          </a:lstStyle>
          <a:p>
            <a:r>
              <a:rPr lang="en-US" smtClean="0"/>
              <a:t>Section Title</a:t>
            </a:r>
            <a:endParaRPr lang="en-US" dirty="0"/>
          </a:p>
        </p:txBody>
      </p:sp>
      <p:sp>
        <p:nvSpPr>
          <p:cNvPr id="14"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solidFill>
                  <a:prstClr val="black">
                    <a:tint val="75000"/>
                  </a:prstClr>
                </a:solidFill>
              </a:rPr>
              <a:t> </a:t>
            </a:r>
            <a:fld id="{295008BC-DA31-4D19-837B-EFA4386B05F5}" type="slidenum">
              <a:rPr lang="en-US" smtClean="0">
                <a:solidFill>
                  <a:prstClr val="black">
                    <a:lumMod val="50000"/>
                    <a:lumOff val="50000"/>
                  </a:prstClr>
                </a:solidFill>
              </a:rPr>
              <a:pPr/>
              <a:t>‹#›</a:t>
            </a:fld>
            <a:r>
              <a:rPr lang="en-US" dirty="0" smtClean="0">
                <a:solidFill>
                  <a:prstClr val="black">
                    <a:tint val="75000"/>
                  </a:prstClr>
                </a:solidFill>
              </a:rPr>
              <a:t> </a:t>
            </a:r>
            <a:r>
              <a:rPr lang="en-US" dirty="0" smtClean="0">
                <a:solidFill>
                  <a:srgbClr val="C1CD23"/>
                </a:solidFill>
              </a:rPr>
              <a:t>|</a:t>
            </a:r>
            <a:endParaRPr lang="en-US" dirty="0">
              <a:solidFill>
                <a:srgbClr val="C1CD23"/>
              </a:solidFill>
            </a:endParaRPr>
          </a:p>
        </p:txBody>
      </p:sp>
      <p:pic>
        <p:nvPicPr>
          <p:cNvPr id="22" name="Picture 14" descr="DHS_2x3.emf"/>
          <p:cNvPicPr>
            <a:picLocks noChangeAspect="1"/>
          </p:cNvPicPr>
          <p:nvPr userDrawn="1"/>
        </p:nvPicPr>
        <p:blipFill>
          <a:blip r:embed="rId2" cstate="print"/>
          <a:srcRect/>
          <a:stretch>
            <a:fillRect/>
          </a:stretch>
        </p:blipFill>
        <p:spPr bwMode="auto">
          <a:xfrm>
            <a:off x="535564" y="6274954"/>
            <a:ext cx="1528763" cy="474663"/>
          </a:xfrm>
          <a:prstGeom prst="rect">
            <a:avLst/>
          </a:prstGeom>
          <a:noFill/>
          <a:ln w="9525">
            <a:noFill/>
            <a:miter lim="800000"/>
            <a:headEnd/>
            <a:tailEnd/>
          </a:ln>
        </p:spPr>
      </p:pic>
      <p:sp>
        <p:nvSpPr>
          <p:cNvPr id="23" name="Text Box 34"/>
          <p:cNvSpPr txBox="1">
            <a:spLocks noChangeArrowheads="1"/>
          </p:cNvSpPr>
          <p:nvPr userDrawn="1"/>
        </p:nvSpPr>
        <p:spPr bwMode="auto">
          <a:xfrm>
            <a:off x="5348546" y="6440782"/>
            <a:ext cx="3525723" cy="307777"/>
          </a:xfrm>
          <a:prstGeom prst="rect">
            <a:avLst/>
          </a:prstGeom>
          <a:noFill/>
          <a:ln w="9525">
            <a:noFill/>
            <a:miter lim="800000"/>
            <a:headEnd/>
            <a:tailEnd/>
          </a:ln>
          <a:effectLst/>
        </p:spPr>
        <p:txBody>
          <a:bodyPr wrap="square" lIns="45720" rIns="45720">
            <a:spAutoFit/>
          </a:bodyPr>
          <a:lstStyle/>
          <a:p>
            <a:pPr algn="r" eaLnBrk="0" hangingPunct="0">
              <a:defRPr/>
            </a:pPr>
            <a:r>
              <a:rPr lang="en-US" altLang="en-US" sz="700" dirty="0">
                <a:solidFill>
                  <a:prstClr val="black"/>
                </a:solidFill>
              </a:rPr>
              <a:t>HS SEDI is a trademark of the U.S. Department of Homeland </a:t>
            </a:r>
            <a:r>
              <a:rPr lang="en-US" altLang="en-US" sz="700" dirty="0" smtClean="0">
                <a:solidFill>
                  <a:prstClr val="black"/>
                </a:solidFill>
              </a:rPr>
              <a:t>Security (DHS)</a:t>
            </a:r>
          </a:p>
          <a:p>
            <a:pPr algn="r" eaLnBrk="0" hangingPunct="0">
              <a:defRPr/>
            </a:pPr>
            <a:r>
              <a:rPr lang="en-US" altLang="en-US" sz="700" dirty="0" smtClean="0">
                <a:solidFill>
                  <a:prstClr val="black"/>
                </a:solidFill>
              </a:rPr>
              <a:t>The HS SEDI FFRDC is managed and operated by The MITRE Corporation for DHS</a:t>
            </a:r>
            <a:endParaRPr lang="en-US" altLang="en-US" sz="700" dirty="0">
              <a:solidFill>
                <a:prstClr val="black"/>
              </a:solidFill>
            </a:endParaRPr>
          </a:p>
        </p:txBody>
      </p:sp>
      <p:pic>
        <p:nvPicPr>
          <p:cNvPr id="24" name="Picture 23" descr="SEDI_PPT.emf"/>
          <p:cNvPicPr>
            <a:picLocks noChangeAspect="1"/>
          </p:cNvPicPr>
          <p:nvPr userDrawn="1"/>
        </p:nvPicPr>
        <p:blipFill>
          <a:blip r:embed="rId3" cstate="print"/>
          <a:srcRect/>
          <a:stretch>
            <a:fillRect/>
          </a:stretch>
        </p:blipFill>
        <p:spPr bwMode="auto">
          <a:xfrm>
            <a:off x="7615668" y="3420341"/>
            <a:ext cx="1181100" cy="501650"/>
          </a:xfrm>
          <a:prstGeom prst="rect">
            <a:avLst/>
          </a:prstGeom>
          <a:noFill/>
          <a:ln w="9525">
            <a:noFill/>
            <a:miter lim="800000"/>
            <a:headEnd/>
            <a:tailEnd/>
          </a:ln>
        </p:spPr>
      </p:pic>
    </p:spTree>
    <p:extLst>
      <p:ext uri="{BB962C8B-B14F-4D97-AF65-F5344CB8AC3E}">
        <p14:creationId xmlns:p14="http://schemas.microsoft.com/office/powerpoint/2010/main" val="263206030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498596"/>
            <a:ext cx="4038600" cy="4525963"/>
          </a:xfrm>
        </p:spPr>
        <p:txBody>
          <a:bodyPr>
            <a:normAutofit/>
          </a:bodyPr>
          <a:lstStyle>
            <a:lvl1pPr>
              <a:defRPr sz="2000">
                <a:latin typeface="+mn-lt"/>
              </a:defRPr>
            </a:lvl1pPr>
            <a:lvl2pPr>
              <a:defRPr sz="2000">
                <a:latin typeface="+mn-lt"/>
              </a:defRPr>
            </a:lvl2pPr>
            <a:lvl3pPr>
              <a:defRPr sz="1800">
                <a:latin typeface="+mn-lt"/>
              </a:defRPr>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4" name="Content Placeholder 3"/>
          <p:cNvSpPr>
            <a:spLocks noGrp="1"/>
          </p:cNvSpPr>
          <p:nvPr>
            <p:ph sz="half" idx="2"/>
          </p:nvPr>
        </p:nvSpPr>
        <p:spPr>
          <a:xfrm>
            <a:off x="4800600" y="1498596"/>
            <a:ext cx="4038600" cy="4525963"/>
          </a:xfrm>
        </p:spPr>
        <p:txBody>
          <a:bodyPr>
            <a:normAutofit/>
          </a:bodyPr>
          <a:lstStyle>
            <a:lvl1pPr>
              <a:defRPr sz="2000">
                <a:latin typeface="+mn-lt"/>
              </a:defRPr>
            </a:lvl1pPr>
            <a:lvl2pPr>
              <a:defRPr sz="2000">
                <a:latin typeface="+mn-lt"/>
              </a:defRPr>
            </a:lvl2pPr>
            <a:lvl3pPr>
              <a:defRPr sz="1800">
                <a:latin typeface="+mn-lt"/>
              </a:defRPr>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8"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solidFill>
                  <a:prstClr val="black">
                    <a:tint val="75000"/>
                  </a:prstClr>
                </a:solidFill>
              </a:rPr>
              <a:t> </a:t>
            </a:r>
            <a:fld id="{295008BC-DA31-4D19-837B-EFA4386B05F5}" type="slidenum">
              <a:rPr lang="en-US" smtClean="0">
                <a:solidFill>
                  <a:prstClr val="black">
                    <a:lumMod val="50000"/>
                    <a:lumOff val="50000"/>
                  </a:prstClr>
                </a:solidFill>
              </a:rPr>
              <a:pPr/>
              <a:t>‹#›</a:t>
            </a:fld>
            <a:r>
              <a:rPr lang="en-US" dirty="0" smtClean="0">
                <a:solidFill>
                  <a:prstClr val="black">
                    <a:tint val="75000"/>
                  </a:prstClr>
                </a:solidFill>
              </a:rPr>
              <a:t> </a:t>
            </a:r>
            <a:r>
              <a:rPr lang="en-US" dirty="0" smtClean="0">
                <a:solidFill>
                  <a:srgbClr val="C1CD23"/>
                </a:solidFill>
              </a:rPr>
              <a:t>|</a:t>
            </a:r>
            <a:endParaRPr lang="en-US" dirty="0">
              <a:solidFill>
                <a:srgbClr val="C1CD23"/>
              </a:solidFill>
            </a:endParaRPr>
          </a:p>
        </p:txBody>
      </p:sp>
    </p:spTree>
    <p:extLst>
      <p:ext uri="{BB962C8B-B14F-4D97-AF65-F5344CB8AC3E}">
        <p14:creationId xmlns:p14="http://schemas.microsoft.com/office/powerpoint/2010/main" val="24154897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485365"/>
            <a:ext cx="4040188" cy="487362"/>
          </a:xfrm>
        </p:spPr>
        <p:txBody>
          <a:bodyPr anchor="b">
            <a:noAutofit/>
          </a:bodyPr>
          <a:lstStyle>
            <a:lvl1pPr marL="0" indent="0">
              <a:buNone/>
              <a:defRPr sz="1600" b="1">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048927"/>
            <a:ext cx="4040188" cy="3951288"/>
          </a:xfrm>
        </p:spPr>
        <p:txBody>
          <a:bodyPr>
            <a:normAutofit/>
          </a:bodyPr>
          <a:lstStyle>
            <a:lvl1pPr>
              <a:defRPr sz="1600">
                <a:latin typeface="+mn-lt"/>
              </a:defRPr>
            </a:lvl1pPr>
            <a:lvl2pPr>
              <a:defRPr sz="1600">
                <a:latin typeface="+mn-lt"/>
              </a:defRPr>
            </a:lvl2pPr>
            <a:lvl3pPr>
              <a:defRPr sz="1600">
                <a:latin typeface="+mn-lt"/>
              </a:defRPr>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
        <p:nvSpPr>
          <p:cNvPr id="6" name="Content Placeholder 5"/>
          <p:cNvSpPr>
            <a:spLocks noGrp="1"/>
          </p:cNvSpPr>
          <p:nvPr>
            <p:ph sz="quarter" idx="4"/>
          </p:nvPr>
        </p:nvSpPr>
        <p:spPr>
          <a:xfrm>
            <a:off x="4797425" y="2048927"/>
            <a:ext cx="4041775" cy="3951288"/>
          </a:xfrm>
        </p:spPr>
        <p:txBody>
          <a:bodyPr>
            <a:normAutofit/>
          </a:bodyPr>
          <a:lstStyle>
            <a:lvl1pPr>
              <a:defRPr sz="1600">
                <a:latin typeface="+mn-lt"/>
              </a:defRPr>
            </a:lvl1pPr>
            <a:lvl2pPr>
              <a:defRPr sz="1600">
                <a:latin typeface="+mn-lt"/>
              </a:defRPr>
            </a:lvl2pPr>
            <a:lvl3pPr>
              <a:defRPr sz="1600">
                <a:latin typeface="+mn-lt"/>
              </a:defRPr>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
        <p:nvSpPr>
          <p:cNvPr id="10" name="Text Placeholder 2"/>
          <p:cNvSpPr>
            <a:spLocks noGrp="1"/>
          </p:cNvSpPr>
          <p:nvPr>
            <p:ph type="body" idx="13"/>
          </p:nvPr>
        </p:nvSpPr>
        <p:spPr>
          <a:xfrm>
            <a:off x="4800600" y="1485365"/>
            <a:ext cx="4040188" cy="487362"/>
          </a:xfrm>
        </p:spPr>
        <p:txBody>
          <a:bodyPr anchor="b">
            <a:noAutofit/>
          </a:bodyPr>
          <a:lstStyle>
            <a:lvl1pPr marL="0" indent="0">
              <a:buNone/>
              <a:defRPr sz="1600" b="1">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1" name="Slide Number Placeholder 5"/>
          <p:cNvSpPr>
            <a:spLocks noGrp="1"/>
          </p:cNvSpPr>
          <p:nvPr>
            <p:ph type="sldNum" sz="quarter" idx="1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solidFill>
                  <a:prstClr val="black">
                    <a:tint val="75000"/>
                  </a:prstClr>
                </a:solidFill>
              </a:rPr>
              <a:t> </a:t>
            </a:r>
            <a:fld id="{295008BC-DA31-4D19-837B-EFA4386B05F5}" type="slidenum">
              <a:rPr lang="en-US" smtClean="0">
                <a:solidFill>
                  <a:prstClr val="black">
                    <a:lumMod val="50000"/>
                    <a:lumOff val="50000"/>
                  </a:prstClr>
                </a:solidFill>
              </a:rPr>
              <a:pPr/>
              <a:t>‹#›</a:t>
            </a:fld>
            <a:r>
              <a:rPr lang="en-US" dirty="0" smtClean="0">
                <a:solidFill>
                  <a:prstClr val="black">
                    <a:tint val="75000"/>
                  </a:prstClr>
                </a:solidFill>
              </a:rPr>
              <a:t> </a:t>
            </a:r>
            <a:r>
              <a:rPr lang="en-US" dirty="0" smtClean="0">
                <a:solidFill>
                  <a:srgbClr val="C1CD23"/>
                </a:solidFill>
              </a:rPr>
              <a:t>|</a:t>
            </a:r>
            <a:endParaRPr lang="en-US" dirty="0">
              <a:solidFill>
                <a:srgbClr val="C1CD23"/>
              </a:solidFill>
            </a:endParaRPr>
          </a:p>
        </p:txBody>
      </p:sp>
    </p:spTree>
    <p:extLst>
      <p:ext uri="{BB962C8B-B14F-4D97-AF65-F5344CB8AC3E}">
        <p14:creationId xmlns:p14="http://schemas.microsoft.com/office/powerpoint/2010/main" val="359909699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29600" cy="944562"/>
          </a:xfrm>
        </p:spPr>
        <p:txBody>
          <a:bodyPr/>
          <a:lstStyle/>
          <a:p>
            <a:r>
              <a:rPr lang="en-US" smtClean="0"/>
              <a:t>Click to edit Master title style</a:t>
            </a:r>
            <a:endParaRPr lang="en-US"/>
          </a:p>
        </p:txBody>
      </p:sp>
      <p:sp>
        <p:nvSpPr>
          <p:cNvPr id="7"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solidFill>
                  <a:prstClr val="black">
                    <a:tint val="75000"/>
                  </a:prstClr>
                </a:solidFill>
              </a:rPr>
              <a:t> </a:t>
            </a:r>
            <a:fld id="{295008BC-DA31-4D19-837B-EFA4386B05F5}" type="slidenum">
              <a:rPr lang="en-US" smtClean="0">
                <a:solidFill>
                  <a:prstClr val="black">
                    <a:lumMod val="50000"/>
                    <a:lumOff val="50000"/>
                  </a:prstClr>
                </a:solidFill>
              </a:rPr>
              <a:pPr/>
              <a:t>‹#›</a:t>
            </a:fld>
            <a:r>
              <a:rPr lang="en-US" dirty="0" smtClean="0">
                <a:solidFill>
                  <a:prstClr val="black">
                    <a:tint val="75000"/>
                  </a:prstClr>
                </a:solidFill>
              </a:rPr>
              <a:t> </a:t>
            </a:r>
            <a:r>
              <a:rPr lang="en-US" dirty="0" smtClean="0">
                <a:solidFill>
                  <a:srgbClr val="C1CD23"/>
                </a:solidFill>
              </a:rPr>
              <a:t>|</a:t>
            </a:r>
            <a:endParaRPr lang="en-US" dirty="0">
              <a:solidFill>
                <a:srgbClr val="C1CD23"/>
              </a:solidFill>
            </a:endParaRPr>
          </a:p>
        </p:txBody>
      </p:sp>
    </p:spTree>
    <p:extLst>
      <p:ext uri="{BB962C8B-B14F-4D97-AF65-F5344CB8AC3E}">
        <p14:creationId xmlns:p14="http://schemas.microsoft.com/office/powerpoint/2010/main" val="29401467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solidFill>
                  <a:prstClr val="black">
                    <a:tint val="75000"/>
                  </a:prstClr>
                </a:solidFill>
              </a:rPr>
              <a:t> </a:t>
            </a:r>
            <a:fld id="{295008BC-DA31-4D19-837B-EFA4386B05F5}" type="slidenum">
              <a:rPr lang="en-US" smtClean="0">
                <a:solidFill>
                  <a:prstClr val="black">
                    <a:lumMod val="50000"/>
                    <a:lumOff val="50000"/>
                  </a:prstClr>
                </a:solidFill>
              </a:rPr>
              <a:pPr/>
              <a:t>‹#›</a:t>
            </a:fld>
            <a:r>
              <a:rPr lang="en-US" dirty="0" smtClean="0">
                <a:solidFill>
                  <a:prstClr val="black">
                    <a:tint val="75000"/>
                  </a:prstClr>
                </a:solidFill>
              </a:rPr>
              <a:t> </a:t>
            </a:r>
            <a:r>
              <a:rPr lang="en-US" dirty="0" smtClean="0">
                <a:solidFill>
                  <a:srgbClr val="C1CD23"/>
                </a:solidFill>
              </a:rPr>
              <a:t>|</a:t>
            </a:r>
            <a:endParaRPr lang="en-US" dirty="0">
              <a:solidFill>
                <a:srgbClr val="C1CD23"/>
              </a:solidFill>
            </a:endParaRPr>
          </a:p>
        </p:txBody>
      </p:sp>
    </p:spTree>
    <p:extLst>
      <p:ext uri="{BB962C8B-B14F-4D97-AF65-F5344CB8AC3E}">
        <p14:creationId xmlns:p14="http://schemas.microsoft.com/office/powerpoint/2010/main" val="31356269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Rectangle 12"/>
          <p:cNvSpPr/>
          <p:nvPr userDrawn="1"/>
        </p:nvSpPr>
        <p:spPr bwMode="auto">
          <a:xfrm>
            <a:off x="0" y="0"/>
            <a:ext cx="407324" cy="1288473"/>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smtClean="0">
              <a:solidFill>
                <a:prstClr val="black"/>
              </a:solidFill>
              <a:latin typeface="Arial" charset="0"/>
            </a:endParaRPr>
          </a:p>
        </p:txBody>
      </p:sp>
      <p:sp>
        <p:nvSpPr>
          <p:cNvPr id="14" name="Rectangle 13"/>
          <p:cNvSpPr/>
          <p:nvPr userDrawn="1"/>
        </p:nvSpPr>
        <p:spPr bwMode="auto">
          <a:xfrm>
            <a:off x="0" y="1446415"/>
            <a:ext cx="407324" cy="5411585"/>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smtClean="0">
              <a:solidFill>
                <a:srgbClr val="005F9E"/>
              </a:solidFill>
              <a:latin typeface="Arial" charset="0"/>
            </a:endParaRPr>
          </a:p>
        </p:txBody>
      </p:sp>
      <p:sp>
        <p:nvSpPr>
          <p:cNvPr id="10"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solidFill>
                  <a:prstClr val="black">
                    <a:tint val="75000"/>
                  </a:prstClr>
                </a:solidFill>
              </a:rPr>
              <a:t> </a:t>
            </a:r>
            <a:fld id="{295008BC-DA31-4D19-837B-EFA4386B05F5}" type="slidenum">
              <a:rPr lang="en-US" smtClean="0">
                <a:solidFill>
                  <a:prstClr val="black">
                    <a:lumMod val="50000"/>
                    <a:lumOff val="50000"/>
                  </a:prstClr>
                </a:solidFill>
              </a:rPr>
              <a:pPr/>
              <a:t>‹#›</a:t>
            </a:fld>
            <a:r>
              <a:rPr lang="en-US" dirty="0" smtClean="0">
                <a:solidFill>
                  <a:prstClr val="black">
                    <a:tint val="75000"/>
                  </a:prstClr>
                </a:solidFill>
              </a:rPr>
              <a:t> </a:t>
            </a:r>
            <a:r>
              <a:rPr lang="en-US" dirty="0" smtClean="0">
                <a:solidFill>
                  <a:srgbClr val="C1CD23"/>
                </a:solidFill>
              </a:rPr>
              <a:t>|</a:t>
            </a:r>
            <a:endParaRPr lang="en-US" dirty="0">
              <a:solidFill>
                <a:srgbClr val="C1CD23"/>
              </a:solidFill>
            </a:endParaRPr>
          </a:p>
        </p:txBody>
      </p:sp>
      <p:pic>
        <p:nvPicPr>
          <p:cNvPr id="15" name="Picture 14" descr="DHS_2x3.emf"/>
          <p:cNvPicPr>
            <a:picLocks noChangeAspect="1"/>
          </p:cNvPicPr>
          <p:nvPr userDrawn="1"/>
        </p:nvPicPr>
        <p:blipFill>
          <a:blip r:embed="rId2" cstate="print"/>
          <a:srcRect/>
          <a:stretch>
            <a:fillRect/>
          </a:stretch>
        </p:blipFill>
        <p:spPr bwMode="auto">
          <a:xfrm>
            <a:off x="535564" y="6274954"/>
            <a:ext cx="1528763" cy="474663"/>
          </a:xfrm>
          <a:prstGeom prst="rect">
            <a:avLst/>
          </a:prstGeom>
          <a:noFill/>
          <a:ln w="9525">
            <a:noFill/>
            <a:miter lim="800000"/>
            <a:headEnd/>
            <a:tailEnd/>
          </a:ln>
        </p:spPr>
      </p:pic>
      <p:sp>
        <p:nvSpPr>
          <p:cNvPr id="16" name="Text Box 34"/>
          <p:cNvSpPr txBox="1">
            <a:spLocks noChangeArrowheads="1"/>
          </p:cNvSpPr>
          <p:nvPr userDrawn="1"/>
        </p:nvSpPr>
        <p:spPr bwMode="auto">
          <a:xfrm>
            <a:off x="5348546" y="6440782"/>
            <a:ext cx="3525723" cy="307777"/>
          </a:xfrm>
          <a:prstGeom prst="rect">
            <a:avLst/>
          </a:prstGeom>
          <a:noFill/>
          <a:ln w="9525">
            <a:noFill/>
            <a:miter lim="800000"/>
            <a:headEnd/>
            <a:tailEnd/>
          </a:ln>
          <a:effectLst/>
        </p:spPr>
        <p:txBody>
          <a:bodyPr wrap="square" lIns="45720" rIns="45720">
            <a:spAutoFit/>
          </a:bodyPr>
          <a:lstStyle/>
          <a:p>
            <a:pPr algn="r" eaLnBrk="0" hangingPunct="0">
              <a:defRPr/>
            </a:pPr>
            <a:r>
              <a:rPr lang="en-US" altLang="en-US" sz="700" dirty="0">
                <a:solidFill>
                  <a:prstClr val="black"/>
                </a:solidFill>
              </a:rPr>
              <a:t>HS SEDI is a trademark of the U.S. Department of Homeland </a:t>
            </a:r>
            <a:r>
              <a:rPr lang="en-US" altLang="en-US" sz="700" dirty="0" smtClean="0">
                <a:solidFill>
                  <a:prstClr val="black"/>
                </a:solidFill>
              </a:rPr>
              <a:t>Security (DHS)</a:t>
            </a:r>
          </a:p>
          <a:p>
            <a:pPr algn="r" eaLnBrk="0" hangingPunct="0">
              <a:defRPr/>
            </a:pPr>
            <a:r>
              <a:rPr lang="en-US" altLang="en-US" sz="700" dirty="0" smtClean="0">
                <a:solidFill>
                  <a:prstClr val="black"/>
                </a:solidFill>
              </a:rPr>
              <a:t>The HS SEDI FFRDC is managed and operated by The MITRE Corporation for DHS</a:t>
            </a:r>
            <a:endParaRPr lang="en-US" altLang="en-US" sz="700" dirty="0">
              <a:solidFill>
                <a:prstClr val="black"/>
              </a:solidFill>
            </a:endParaRPr>
          </a:p>
        </p:txBody>
      </p:sp>
      <p:pic>
        <p:nvPicPr>
          <p:cNvPr id="18" name="Picture 17" descr="SEDI_PPT.emf"/>
          <p:cNvPicPr>
            <a:picLocks noChangeAspect="1"/>
          </p:cNvPicPr>
          <p:nvPr userDrawn="1"/>
        </p:nvPicPr>
        <p:blipFill>
          <a:blip r:embed="rId3" cstate="print"/>
          <a:srcRect/>
          <a:stretch>
            <a:fillRect/>
          </a:stretch>
        </p:blipFill>
        <p:spPr bwMode="auto">
          <a:xfrm>
            <a:off x="7688405" y="286664"/>
            <a:ext cx="1181100" cy="501650"/>
          </a:xfrm>
          <a:prstGeom prst="rect">
            <a:avLst/>
          </a:prstGeom>
          <a:noFill/>
          <a:ln w="9525">
            <a:noFill/>
            <a:miter lim="800000"/>
            <a:headEnd/>
            <a:tailEnd/>
          </a:ln>
        </p:spPr>
      </p:pic>
    </p:spTree>
    <p:extLst>
      <p:ext uri="{BB962C8B-B14F-4D97-AF65-F5344CB8AC3E}">
        <p14:creationId xmlns:p14="http://schemas.microsoft.com/office/powerpoint/2010/main" val="21781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lternate_Title_Slide">
    <p:spTree>
      <p:nvGrpSpPr>
        <p:cNvPr id="1" name=""/>
        <p:cNvGrpSpPr/>
        <p:nvPr/>
      </p:nvGrpSpPr>
      <p:grpSpPr>
        <a:xfrm>
          <a:off x="0" y="0"/>
          <a:ext cx="0" cy="0"/>
          <a:chOff x="0" y="0"/>
          <a:chExt cx="0" cy="0"/>
        </a:xfrm>
      </p:grpSpPr>
      <p:sp>
        <p:nvSpPr>
          <p:cNvPr id="17" name="Rectangle 16"/>
          <p:cNvSpPr/>
          <p:nvPr userDrawn="1"/>
        </p:nvSpPr>
        <p:spPr>
          <a:xfrm>
            <a:off x="824245" y="4025438"/>
            <a:ext cx="7946694" cy="1371600"/>
          </a:xfrm>
          <a:prstGeom prst="rect">
            <a:avLst/>
          </a:prstGeom>
          <a:noFill/>
          <a:ln w="6350">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userDrawn="1"/>
        </p:nvSpPr>
        <p:spPr>
          <a:xfrm>
            <a:off x="7443293"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874246"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userDrawn="1"/>
        </p:nvSpPr>
        <p:spPr>
          <a:xfrm>
            <a:off x="2188055"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userDrawn="1"/>
        </p:nvSpPr>
        <p:spPr>
          <a:xfrm>
            <a:off x="3501864"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a:off x="4815673"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6129482"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4"/>
          <p:cNvSpPr>
            <a:spLocks noGrp="1" noChangeArrowheads="1"/>
          </p:cNvSpPr>
          <p:nvPr>
            <p:ph type="subTitle" idx="1" hasCustomPrompt="1"/>
          </p:nvPr>
        </p:nvSpPr>
        <p:spPr>
          <a:xfrm>
            <a:off x="783116" y="2568939"/>
            <a:ext cx="4602163" cy="389922"/>
          </a:xfrm>
        </p:spPr>
        <p:txBody>
          <a:bodyPr/>
          <a:lstStyle>
            <a:lvl1pPr marL="0" indent="0">
              <a:buFont typeface="Wingdings" pitchFamily="2" charset="2"/>
              <a:buNone/>
              <a:defRPr b="1" spc="0" baseline="0">
                <a:solidFill>
                  <a:schemeClr val="tx2"/>
                </a:solidFill>
                <a:latin typeface="Helvetica LT Std" pitchFamily="34" charset="0"/>
                <a:cs typeface="Calibri" pitchFamily="34" charset="0"/>
              </a:defRPr>
            </a:lvl1pPr>
          </a:lstStyle>
          <a:p>
            <a:r>
              <a:rPr lang="en-US" altLang="en-US" dirty="0" smtClean="0"/>
              <a:t>Author</a:t>
            </a:r>
            <a:endParaRPr lang="en-US" altLang="en-US" dirty="0"/>
          </a:p>
        </p:txBody>
      </p:sp>
      <p:sp>
        <p:nvSpPr>
          <p:cNvPr id="9" name="Rectangle 9"/>
          <p:cNvSpPr>
            <a:spLocks noGrp="1" noChangeArrowheads="1"/>
          </p:cNvSpPr>
          <p:nvPr>
            <p:ph type="ctrTitle" sz="quarter" hasCustomPrompt="1"/>
          </p:nvPr>
        </p:nvSpPr>
        <p:spPr>
          <a:xfrm>
            <a:off x="757146" y="368932"/>
            <a:ext cx="7246620" cy="1981200"/>
          </a:xfrm>
        </p:spPr>
        <p:txBody>
          <a:bodyPr anchor="b" anchorCtr="0">
            <a:normAutofit/>
          </a:bodyPr>
          <a:lstStyle>
            <a:lvl1pPr algn="l">
              <a:lnSpc>
                <a:spcPts val="4400"/>
              </a:lnSpc>
              <a:defRPr sz="4000" b="1">
                <a:solidFill>
                  <a:schemeClr val="tx2"/>
                </a:solidFill>
                <a:latin typeface="Helvetica LT Std" pitchFamily="34" charset="0"/>
                <a:cs typeface="Times New Roman" pitchFamily="18" charset="0"/>
              </a:defRPr>
            </a:lvl1pPr>
          </a:lstStyle>
          <a:p>
            <a:r>
              <a:rPr lang="en-US" dirty="0" smtClean="0"/>
              <a:t>Title here</a:t>
            </a:r>
            <a:endParaRPr lang="en-US" dirty="0"/>
          </a:p>
        </p:txBody>
      </p:sp>
      <p:sp>
        <p:nvSpPr>
          <p:cNvPr id="12" name="Rectangle 11"/>
          <p:cNvSpPr/>
          <p:nvPr userDrawn="1"/>
        </p:nvSpPr>
        <p:spPr bwMode="auto">
          <a:xfrm>
            <a:off x="0" y="0"/>
            <a:ext cx="407324" cy="2398143"/>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cxnSp>
        <p:nvCxnSpPr>
          <p:cNvPr id="15" name="Straight Connector 14"/>
          <p:cNvCxnSpPr/>
          <p:nvPr userDrawn="1"/>
        </p:nvCxnSpPr>
        <p:spPr bwMode="auto">
          <a:xfrm>
            <a:off x="823649" y="2448468"/>
            <a:ext cx="7944793"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4" name="Rectangle 13"/>
          <p:cNvSpPr/>
          <p:nvPr userDrawn="1"/>
        </p:nvSpPr>
        <p:spPr bwMode="auto">
          <a:xfrm>
            <a:off x="0" y="2510287"/>
            <a:ext cx="407324" cy="4347713"/>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2"/>
              </a:solidFill>
              <a:effectLst/>
              <a:latin typeface="Arial" charset="0"/>
            </a:endParaRPr>
          </a:p>
        </p:txBody>
      </p:sp>
      <p:sp>
        <p:nvSpPr>
          <p:cNvPr id="5" name="TextBox 4"/>
          <p:cNvSpPr txBox="1"/>
          <p:nvPr userDrawn="1"/>
        </p:nvSpPr>
        <p:spPr>
          <a:xfrm>
            <a:off x="1062045" y="4353828"/>
            <a:ext cx="901208" cy="784830"/>
          </a:xfrm>
          <a:prstGeom prst="rect">
            <a:avLst/>
          </a:prstGeom>
          <a:noFill/>
        </p:spPr>
        <p:txBody>
          <a:bodyPr wrap="none" rtlCol="0">
            <a:spAutoFit/>
          </a:bodyPr>
          <a:lstStyle/>
          <a:p>
            <a:pPr algn="ctr">
              <a:lnSpc>
                <a:spcPts val="1400"/>
              </a:lnSpc>
              <a:spcAft>
                <a:spcPts val="600"/>
              </a:spcAft>
            </a:pPr>
            <a:r>
              <a:rPr lang="en-US" sz="1400" smtClean="0">
                <a:ea typeface="Verdana" pitchFamily="34" charset="0"/>
                <a:cs typeface="Verdana" pitchFamily="34" charset="0"/>
              </a:rPr>
              <a:t>Optional</a:t>
            </a:r>
            <a:r>
              <a:rPr lang="en-US" sz="1400" baseline="0" smtClean="0">
                <a:ea typeface="Verdana" pitchFamily="34" charset="0"/>
                <a:cs typeface="Verdana" pitchFamily="34" charset="0"/>
              </a:rPr>
              <a:t> </a:t>
            </a:r>
          </a:p>
          <a:p>
            <a:pPr algn="ctr">
              <a:lnSpc>
                <a:spcPts val="1400"/>
              </a:lnSpc>
              <a:spcAft>
                <a:spcPts val="600"/>
              </a:spcAft>
            </a:pPr>
            <a:r>
              <a:rPr lang="en-US" sz="1400" smtClean="0">
                <a:ea typeface="Verdana" pitchFamily="34" charset="0"/>
                <a:cs typeface="Verdana" pitchFamily="34" charset="0"/>
              </a:rPr>
              <a:t>Image</a:t>
            </a:r>
            <a:endParaRPr lang="en-US" sz="1400" dirty="0" smtClean="0">
              <a:ea typeface="Verdana" pitchFamily="34" charset="0"/>
              <a:cs typeface="Verdana" pitchFamily="34" charset="0"/>
            </a:endParaRPr>
          </a:p>
          <a:p>
            <a:pPr algn="ctr">
              <a:lnSpc>
                <a:spcPts val="1400"/>
              </a:lnSpc>
              <a:spcAft>
                <a:spcPts val="600"/>
              </a:spcAft>
            </a:pPr>
            <a:r>
              <a:rPr lang="en-US" sz="1400" dirty="0" smtClean="0">
                <a:ea typeface="Verdana" pitchFamily="34" charset="0"/>
                <a:cs typeface="Verdana" pitchFamily="34" charset="0"/>
              </a:rPr>
              <a:t>Here</a:t>
            </a:r>
            <a:endParaRPr lang="en-US" sz="1400" dirty="0">
              <a:ea typeface="Verdana" pitchFamily="34" charset="0"/>
              <a:cs typeface="Verdana" pitchFamily="34" charset="0"/>
            </a:endParaRPr>
          </a:p>
        </p:txBody>
      </p:sp>
      <p:sp>
        <p:nvSpPr>
          <p:cNvPr id="35" name="TextBox 34"/>
          <p:cNvSpPr txBox="1"/>
          <p:nvPr userDrawn="1"/>
        </p:nvSpPr>
        <p:spPr>
          <a:xfrm>
            <a:off x="2372959" y="4353828"/>
            <a:ext cx="901208" cy="784830"/>
          </a:xfrm>
          <a:prstGeom prst="rect">
            <a:avLst/>
          </a:prstGeom>
          <a:noFill/>
        </p:spPr>
        <p:txBody>
          <a:bodyPr wrap="none" rtlCol="0">
            <a:spAutoFit/>
          </a:bodyPr>
          <a:lstStyle/>
          <a:p>
            <a:pPr algn="ctr">
              <a:lnSpc>
                <a:spcPts val="1400"/>
              </a:lnSpc>
              <a:spcAft>
                <a:spcPts val="600"/>
              </a:spcAft>
            </a:pPr>
            <a:r>
              <a:rPr lang="en-US" sz="1400" smtClean="0">
                <a:ea typeface="Verdana" pitchFamily="34" charset="0"/>
                <a:cs typeface="Verdana" pitchFamily="34" charset="0"/>
              </a:rPr>
              <a:t>Optional</a:t>
            </a:r>
            <a:r>
              <a:rPr lang="en-US" sz="1400" baseline="0" smtClean="0">
                <a:ea typeface="Verdana" pitchFamily="34" charset="0"/>
                <a:cs typeface="Verdana" pitchFamily="34" charset="0"/>
              </a:rPr>
              <a:t> </a:t>
            </a:r>
          </a:p>
          <a:p>
            <a:pPr algn="ctr">
              <a:lnSpc>
                <a:spcPts val="1400"/>
              </a:lnSpc>
              <a:spcAft>
                <a:spcPts val="600"/>
              </a:spcAft>
            </a:pPr>
            <a:r>
              <a:rPr lang="en-US" sz="1400" smtClean="0">
                <a:ea typeface="Verdana" pitchFamily="34" charset="0"/>
                <a:cs typeface="Verdana" pitchFamily="34" charset="0"/>
              </a:rPr>
              <a:t>Image</a:t>
            </a:r>
            <a:endParaRPr lang="en-US" sz="1400" dirty="0" smtClean="0">
              <a:ea typeface="Verdana" pitchFamily="34" charset="0"/>
              <a:cs typeface="Verdana" pitchFamily="34" charset="0"/>
            </a:endParaRPr>
          </a:p>
          <a:p>
            <a:pPr algn="ctr">
              <a:lnSpc>
                <a:spcPts val="1400"/>
              </a:lnSpc>
              <a:spcAft>
                <a:spcPts val="600"/>
              </a:spcAft>
            </a:pPr>
            <a:r>
              <a:rPr lang="en-US" sz="1400" dirty="0" smtClean="0">
                <a:ea typeface="Verdana" pitchFamily="34" charset="0"/>
                <a:cs typeface="Verdana" pitchFamily="34" charset="0"/>
              </a:rPr>
              <a:t>Here</a:t>
            </a:r>
            <a:endParaRPr lang="en-US" sz="1400" dirty="0">
              <a:ea typeface="Verdana" pitchFamily="34" charset="0"/>
              <a:cs typeface="Verdana" pitchFamily="34" charset="0"/>
            </a:endParaRPr>
          </a:p>
        </p:txBody>
      </p:sp>
      <p:sp>
        <p:nvSpPr>
          <p:cNvPr id="36" name="TextBox 35"/>
          <p:cNvSpPr txBox="1"/>
          <p:nvPr userDrawn="1"/>
        </p:nvSpPr>
        <p:spPr>
          <a:xfrm>
            <a:off x="3683873" y="4353828"/>
            <a:ext cx="901208" cy="784830"/>
          </a:xfrm>
          <a:prstGeom prst="rect">
            <a:avLst/>
          </a:prstGeom>
          <a:noFill/>
        </p:spPr>
        <p:txBody>
          <a:bodyPr wrap="none" rtlCol="0">
            <a:spAutoFit/>
          </a:bodyPr>
          <a:lstStyle/>
          <a:p>
            <a:pPr algn="ctr">
              <a:lnSpc>
                <a:spcPts val="1400"/>
              </a:lnSpc>
              <a:spcAft>
                <a:spcPts val="600"/>
              </a:spcAft>
            </a:pPr>
            <a:r>
              <a:rPr lang="en-US" sz="1400" smtClean="0">
                <a:ea typeface="Verdana" pitchFamily="34" charset="0"/>
                <a:cs typeface="Verdana" pitchFamily="34" charset="0"/>
              </a:rPr>
              <a:t>Optional</a:t>
            </a:r>
            <a:r>
              <a:rPr lang="en-US" sz="1400" baseline="0" smtClean="0">
                <a:ea typeface="Verdana" pitchFamily="34" charset="0"/>
                <a:cs typeface="Verdana" pitchFamily="34" charset="0"/>
              </a:rPr>
              <a:t> </a:t>
            </a:r>
          </a:p>
          <a:p>
            <a:pPr algn="ctr">
              <a:lnSpc>
                <a:spcPts val="1400"/>
              </a:lnSpc>
              <a:spcAft>
                <a:spcPts val="600"/>
              </a:spcAft>
            </a:pPr>
            <a:r>
              <a:rPr lang="en-US" sz="1400" smtClean="0">
                <a:ea typeface="Verdana" pitchFamily="34" charset="0"/>
                <a:cs typeface="Verdana" pitchFamily="34" charset="0"/>
              </a:rPr>
              <a:t>Image</a:t>
            </a:r>
            <a:endParaRPr lang="en-US" sz="1400" dirty="0" smtClean="0">
              <a:ea typeface="Verdana" pitchFamily="34" charset="0"/>
              <a:cs typeface="Verdana" pitchFamily="34" charset="0"/>
            </a:endParaRPr>
          </a:p>
          <a:p>
            <a:pPr algn="ctr">
              <a:lnSpc>
                <a:spcPts val="1400"/>
              </a:lnSpc>
              <a:spcAft>
                <a:spcPts val="600"/>
              </a:spcAft>
            </a:pPr>
            <a:r>
              <a:rPr lang="en-US" sz="1400" dirty="0" smtClean="0">
                <a:ea typeface="Verdana" pitchFamily="34" charset="0"/>
                <a:cs typeface="Verdana" pitchFamily="34" charset="0"/>
              </a:rPr>
              <a:t>Here</a:t>
            </a:r>
            <a:endParaRPr lang="en-US" sz="1400" dirty="0">
              <a:ea typeface="Verdana" pitchFamily="34" charset="0"/>
              <a:cs typeface="Verdana" pitchFamily="34" charset="0"/>
            </a:endParaRPr>
          </a:p>
        </p:txBody>
      </p:sp>
      <p:sp>
        <p:nvSpPr>
          <p:cNvPr id="37" name="TextBox 36"/>
          <p:cNvSpPr txBox="1"/>
          <p:nvPr userDrawn="1"/>
        </p:nvSpPr>
        <p:spPr>
          <a:xfrm>
            <a:off x="4994787" y="4353828"/>
            <a:ext cx="901208" cy="784830"/>
          </a:xfrm>
          <a:prstGeom prst="rect">
            <a:avLst/>
          </a:prstGeom>
          <a:noFill/>
        </p:spPr>
        <p:txBody>
          <a:bodyPr wrap="none" rtlCol="0">
            <a:spAutoFit/>
          </a:bodyPr>
          <a:lstStyle/>
          <a:p>
            <a:pPr algn="ctr">
              <a:lnSpc>
                <a:spcPts val="1400"/>
              </a:lnSpc>
              <a:spcAft>
                <a:spcPts val="600"/>
              </a:spcAft>
            </a:pPr>
            <a:r>
              <a:rPr lang="en-US" sz="1400" smtClean="0">
                <a:ea typeface="Verdana" pitchFamily="34" charset="0"/>
                <a:cs typeface="Verdana" pitchFamily="34" charset="0"/>
              </a:rPr>
              <a:t>Optional</a:t>
            </a:r>
            <a:r>
              <a:rPr lang="en-US" sz="1400" baseline="0" smtClean="0">
                <a:ea typeface="Verdana" pitchFamily="34" charset="0"/>
                <a:cs typeface="Verdana" pitchFamily="34" charset="0"/>
              </a:rPr>
              <a:t> </a:t>
            </a:r>
          </a:p>
          <a:p>
            <a:pPr algn="ctr">
              <a:lnSpc>
                <a:spcPts val="1400"/>
              </a:lnSpc>
              <a:spcAft>
                <a:spcPts val="600"/>
              </a:spcAft>
            </a:pPr>
            <a:r>
              <a:rPr lang="en-US" sz="1400" smtClean="0">
                <a:ea typeface="Verdana" pitchFamily="34" charset="0"/>
                <a:cs typeface="Verdana" pitchFamily="34" charset="0"/>
              </a:rPr>
              <a:t>Image</a:t>
            </a:r>
            <a:endParaRPr lang="en-US" sz="1400" dirty="0" smtClean="0">
              <a:ea typeface="Verdana" pitchFamily="34" charset="0"/>
              <a:cs typeface="Verdana" pitchFamily="34" charset="0"/>
            </a:endParaRPr>
          </a:p>
          <a:p>
            <a:pPr algn="ctr">
              <a:lnSpc>
                <a:spcPts val="1400"/>
              </a:lnSpc>
              <a:spcAft>
                <a:spcPts val="600"/>
              </a:spcAft>
            </a:pPr>
            <a:r>
              <a:rPr lang="en-US" sz="1400" dirty="0" smtClean="0">
                <a:ea typeface="Verdana" pitchFamily="34" charset="0"/>
                <a:cs typeface="Verdana" pitchFamily="34" charset="0"/>
              </a:rPr>
              <a:t>Here</a:t>
            </a:r>
            <a:endParaRPr lang="en-US" sz="1400" dirty="0">
              <a:ea typeface="Verdana" pitchFamily="34" charset="0"/>
              <a:cs typeface="Verdana" pitchFamily="34" charset="0"/>
            </a:endParaRPr>
          </a:p>
        </p:txBody>
      </p:sp>
      <p:sp>
        <p:nvSpPr>
          <p:cNvPr id="38" name="TextBox 37"/>
          <p:cNvSpPr txBox="1"/>
          <p:nvPr userDrawn="1"/>
        </p:nvSpPr>
        <p:spPr>
          <a:xfrm>
            <a:off x="6305701" y="4353828"/>
            <a:ext cx="901208" cy="784830"/>
          </a:xfrm>
          <a:prstGeom prst="rect">
            <a:avLst/>
          </a:prstGeom>
          <a:noFill/>
        </p:spPr>
        <p:txBody>
          <a:bodyPr wrap="none" rtlCol="0">
            <a:spAutoFit/>
          </a:bodyPr>
          <a:lstStyle/>
          <a:p>
            <a:pPr algn="ctr">
              <a:lnSpc>
                <a:spcPts val="1400"/>
              </a:lnSpc>
              <a:spcAft>
                <a:spcPts val="600"/>
              </a:spcAft>
            </a:pPr>
            <a:r>
              <a:rPr lang="en-US" sz="1400" smtClean="0">
                <a:ea typeface="Verdana" pitchFamily="34" charset="0"/>
                <a:cs typeface="Verdana" pitchFamily="34" charset="0"/>
              </a:rPr>
              <a:t>Optional</a:t>
            </a:r>
            <a:r>
              <a:rPr lang="en-US" sz="1400" baseline="0" smtClean="0">
                <a:ea typeface="Verdana" pitchFamily="34" charset="0"/>
                <a:cs typeface="Verdana" pitchFamily="34" charset="0"/>
              </a:rPr>
              <a:t> </a:t>
            </a:r>
          </a:p>
          <a:p>
            <a:pPr algn="ctr">
              <a:lnSpc>
                <a:spcPts val="1400"/>
              </a:lnSpc>
              <a:spcAft>
                <a:spcPts val="600"/>
              </a:spcAft>
            </a:pPr>
            <a:r>
              <a:rPr lang="en-US" sz="1400" smtClean="0">
                <a:ea typeface="Verdana" pitchFamily="34" charset="0"/>
                <a:cs typeface="Verdana" pitchFamily="34" charset="0"/>
              </a:rPr>
              <a:t>Image</a:t>
            </a:r>
            <a:endParaRPr lang="en-US" sz="1400" dirty="0" smtClean="0">
              <a:ea typeface="Verdana" pitchFamily="34" charset="0"/>
              <a:cs typeface="Verdana" pitchFamily="34" charset="0"/>
            </a:endParaRPr>
          </a:p>
          <a:p>
            <a:pPr algn="ctr">
              <a:lnSpc>
                <a:spcPts val="1400"/>
              </a:lnSpc>
              <a:spcAft>
                <a:spcPts val="600"/>
              </a:spcAft>
            </a:pPr>
            <a:r>
              <a:rPr lang="en-US" sz="1400" dirty="0" smtClean="0">
                <a:ea typeface="Verdana" pitchFamily="34" charset="0"/>
                <a:cs typeface="Verdana" pitchFamily="34" charset="0"/>
              </a:rPr>
              <a:t>Here</a:t>
            </a:r>
            <a:endParaRPr lang="en-US" sz="1400" dirty="0">
              <a:ea typeface="Verdana" pitchFamily="34" charset="0"/>
              <a:cs typeface="Verdana" pitchFamily="34" charset="0"/>
            </a:endParaRPr>
          </a:p>
        </p:txBody>
      </p:sp>
      <p:sp>
        <p:nvSpPr>
          <p:cNvPr id="39" name="TextBox 38"/>
          <p:cNvSpPr txBox="1"/>
          <p:nvPr userDrawn="1"/>
        </p:nvSpPr>
        <p:spPr>
          <a:xfrm>
            <a:off x="7616615" y="4353828"/>
            <a:ext cx="901208" cy="784830"/>
          </a:xfrm>
          <a:prstGeom prst="rect">
            <a:avLst/>
          </a:prstGeom>
          <a:noFill/>
        </p:spPr>
        <p:txBody>
          <a:bodyPr wrap="none" rtlCol="0">
            <a:spAutoFit/>
          </a:bodyPr>
          <a:lstStyle/>
          <a:p>
            <a:pPr algn="ctr">
              <a:lnSpc>
                <a:spcPts val="1400"/>
              </a:lnSpc>
              <a:spcAft>
                <a:spcPts val="600"/>
              </a:spcAft>
            </a:pPr>
            <a:r>
              <a:rPr lang="en-US" sz="1400" smtClean="0">
                <a:ea typeface="Verdana" pitchFamily="34" charset="0"/>
                <a:cs typeface="Verdana" pitchFamily="34" charset="0"/>
              </a:rPr>
              <a:t>Optional</a:t>
            </a:r>
            <a:r>
              <a:rPr lang="en-US" sz="1400" baseline="0" smtClean="0">
                <a:ea typeface="Verdana" pitchFamily="34" charset="0"/>
                <a:cs typeface="Verdana" pitchFamily="34" charset="0"/>
              </a:rPr>
              <a:t> </a:t>
            </a:r>
          </a:p>
          <a:p>
            <a:pPr algn="ctr">
              <a:lnSpc>
                <a:spcPts val="1400"/>
              </a:lnSpc>
              <a:spcAft>
                <a:spcPts val="600"/>
              </a:spcAft>
            </a:pPr>
            <a:r>
              <a:rPr lang="en-US" sz="1400" smtClean="0">
                <a:ea typeface="Verdana" pitchFamily="34" charset="0"/>
                <a:cs typeface="Verdana" pitchFamily="34" charset="0"/>
              </a:rPr>
              <a:t>Image</a:t>
            </a:r>
            <a:endParaRPr lang="en-US" sz="1400" dirty="0" smtClean="0">
              <a:ea typeface="Verdana" pitchFamily="34" charset="0"/>
              <a:cs typeface="Verdana" pitchFamily="34" charset="0"/>
            </a:endParaRPr>
          </a:p>
          <a:p>
            <a:pPr algn="ctr">
              <a:lnSpc>
                <a:spcPts val="1400"/>
              </a:lnSpc>
              <a:spcAft>
                <a:spcPts val="600"/>
              </a:spcAft>
            </a:pPr>
            <a:r>
              <a:rPr lang="en-US" sz="1400" dirty="0" smtClean="0">
                <a:ea typeface="Verdana" pitchFamily="34" charset="0"/>
                <a:cs typeface="Verdana" pitchFamily="34" charset="0"/>
              </a:rPr>
              <a:t>Here</a:t>
            </a:r>
            <a:endParaRPr lang="en-US" sz="1400" dirty="0">
              <a:ea typeface="Verdana" pitchFamily="34" charset="0"/>
              <a:cs typeface="Verdana" pitchFamily="34" charset="0"/>
            </a:endParaRPr>
          </a:p>
        </p:txBody>
      </p:sp>
      <p:pic>
        <p:nvPicPr>
          <p:cNvPr id="31" name="Picture 14" descr="DHS_2x3.emf"/>
          <p:cNvPicPr>
            <a:picLocks noChangeAspect="1"/>
          </p:cNvPicPr>
          <p:nvPr userDrawn="1"/>
        </p:nvPicPr>
        <p:blipFill>
          <a:blip r:embed="rId2" cstate="print"/>
          <a:srcRect/>
          <a:stretch>
            <a:fillRect/>
          </a:stretch>
        </p:blipFill>
        <p:spPr bwMode="auto">
          <a:xfrm>
            <a:off x="535564" y="6274954"/>
            <a:ext cx="1528763" cy="474663"/>
          </a:xfrm>
          <a:prstGeom prst="rect">
            <a:avLst/>
          </a:prstGeom>
          <a:noFill/>
          <a:ln w="9525">
            <a:noFill/>
            <a:miter lim="800000"/>
            <a:headEnd/>
            <a:tailEnd/>
          </a:ln>
        </p:spPr>
      </p:pic>
      <p:sp>
        <p:nvSpPr>
          <p:cNvPr id="32" name="Text Box 34"/>
          <p:cNvSpPr txBox="1">
            <a:spLocks noChangeArrowheads="1"/>
          </p:cNvSpPr>
          <p:nvPr userDrawn="1"/>
        </p:nvSpPr>
        <p:spPr bwMode="auto">
          <a:xfrm>
            <a:off x="5348546" y="6440782"/>
            <a:ext cx="3525723" cy="307777"/>
          </a:xfrm>
          <a:prstGeom prst="rect">
            <a:avLst/>
          </a:prstGeom>
          <a:noFill/>
          <a:ln w="9525">
            <a:noFill/>
            <a:miter lim="800000"/>
            <a:headEnd/>
            <a:tailEnd/>
          </a:ln>
          <a:effectLst/>
        </p:spPr>
        <p:txBody>
          <a:bodyPr wrap="square" lIns="45720" rIns="45720">
            <a:spAutoFit/>
          </a:bodyPr>
          <a:lstStyle/>
          <a:p>
            <a:pPr algn="r" eaLnBrk="0" hangingPunct="0">
              <a:defRPr/>
            </a:pPr>
            <a:r>
              <a:rPr lang="en-US" altLang="en-US" sz="700" b="0" dirty="0">
                <a:cs typeface="+mn-cs"/>
              </a:rPr>
              <a:t>HS SEDI is a trademark of the U.S. Department of Homeland </a:t>
            </a:r>
            <a:r>
              <a:rPr lang="en-US" altLang="en-US" sz="700" b="0" dirty="0" smtClean="0">
                <a:cs typeface="+mn-cs"/>
              </a:rPr>
              <a:t>Security (DHS)</a:t>
            </a:r>
          </a:p>
          <a:p>
            <a:pPr algn="r" eaLnBrk="0" hangingPunct="0">
              <a:defRPr/>
            </a:pPr>
            <a:r>
              <a:rPr lang="en-US" altLang="en-US" sz="700" b="0" dirty="0" smtClean="0">
                <a:cs typeface="+mn-cs"/>
              </a:rPr>
              <a:t>The HS SEDI FFRDC is managed and operated by The MITRE</a:t>
            </a:r>
            <a:r>
              <a:rPr lang="en-US" altLang="en-US" sz="700" b="0" baseline="0" dirty="0" smtClean="0">
                <a:cs typeface="+mn-cs"/>
              </a:rPr>
              <a:t> Corporation for DHS</a:t>
            </a:r>
            <a:endParaRPr lang="en-US" altLang="en-US" sz="700" b="0" dirty="0">
              <a:cs typeface="+mn-cs"/>
            </a:endParaRPr>
          </a:p>
        </p:txBody>
      </p:sp>
      <p:pic>
        <p:nvPicPr>
          <p:cNvPr id="33" name="Picture 32" descr="SEDI_PPT.emf"/>
          <p:cNvPicPr>
            <a:picLocks noChangeAspect="1"/>
          </p:cNvPicPr>
          <p:nvPr userDrawn="1"/>
        </p:nvPicPr>
        <p:blipFill>
          <a:blip r:embed="rId3" cstate="print"/>
          <a:srcRect/>
          <a:stretch>
            <a:fillRect/>
          </a:stretch>
        </p:blipFill>
        <p:spPr bwMode="auto">
          <a:xfrm>
            <a:off x="7587342" y="2541460"/>
            <a:ext cx="1181100" cy="501650"/>
          </a:xfrm>
          <a:prstGeom prst="rect">
            <a:avLst/>
          </a:prstGeom>
          <a:noFill/>
          <a:ln w="9525">
            <a:noFill/>
            <a:miter lim="800000"/>
            <a:headEnd/>
            <a:tailEnd/>
          </a:ln>
        </p:spPr>
      </p:pic>
    </p:spTree>
    <p:extLst>
      <p:ext uri="{BB962C8B-B14F-4D97-AF65-F5344CB8AC3E}">
        <p14:creationId xmlns:p14="http://schemas.microsoft.com/office/powerpoint/2010/main" val="13149472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Layout">
    <p:spTree>
      <p:nvGrpSpPr>
        <p:cNvPr id="1" name=""/>
        <p:cNvGrpSpPr/>
        <p:nvPr/>
      </p:nvGrpSpPr>
      <p:grpSpPr>
        <a:xfrm>
          <a:off x="0" y="0"/>
          <a:ext cx="0" cy="0"/>
          <a:chOff x="0" y="0"/>
          <a:chExt cx="0" cy="0"/>
        </a:xfrm>
      </p:grpSpPr>
      <p:cxnSp>
        <p:nvCxnSpPr>
          <p:cNvPr id="10" name="Straight Connector 9"/>
          <p:cNvCxnSpPr/>
          <p:nvPr userDrawn="1"/>
        </p:nvCxnSpPr>
        <p:spPr bwMode="auto">
          <a:xfrm>
            <a:off x="838200" y="3276600"/>
            <a:ext cx="7780020"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7" name="Rectangle 16"/>
          <p:cNvSpPr/>
          <p:nvPr userDrawn="1"/>
        </p:nvSpPr>
        <p:spPr bwMode="auto">
          <a:xfrm>
            <a:off x="0" y="0"/>
            <a:ext cx="407324" cy="3124200"/>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8" name="Rectangle 17"/>
          <p:cNvSpPr/>
          <p:nvPr userDrawn="1"/>
        </p:nvSpPr>
        <p:spPr bwMode="auto">
          <a:xfrm>
            <a:off x="0" y="3352800"/>
            <a:ext cx="407324" cy="3505200"/>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2"/>
              </a:solidFill>
              <a:effectLst/>
              <a:latin typeface="Arial" charset="0"/>
            </a:endParaRPr>
          </a:p>
        </p:txBody>
      </p:sp>
      <p:sp>
        <p:nvSpPr>
          <p:cNvPr id="13" name="Rectangle 4"/>
          <p:cNvSpPr>
            <a:spLocks noGrp="1" noChangeArrowheads="1"/>
          </p:cNvSpPr>
          <p:nvPr>
            <p:ph type="subTitle" idx="1" hasCustomPrompt="1"/>
          </p:nvPr>
        </p:nvSpPr>
        <p:spPr>
          <a:xfrm>
            <a:off x="823649" y="3463137"/>
            <a:ext cx="4602163" cy="389922"/>
          </a:xfrm>
        </p:spPr>
        <p:txBody>
          <a:bodyPr/>
          <a:lstStyle>
            <a:lvl1pPr marL="0" indent="0">
              <a:buFont typeface="Wingdings" pitchFamily="2" charset="2"/>
              <a:buNone/>
              <a:defRPr b="1" spc="300" baseline="0">
                <a:solidFill>
                  <a:schemeClr val="tx2"/>
                </a:solidFill>
                <a:latin typeface="Helvetica LT Std" pitchFamily="34" charset="0"/>
                <a:cs typeface="Calibri" pitchFamily="34" charset="0"/>
              </a:defRPr>
            </a:lvl1pPr>
          </a:lstStyle>
          <a:p>
            <a:r>
              <a:rPr lang="en-US" altLang="en-US" smtClean="0"/>
              <a:t>Subtitle</a:t>
            </a:r>
            <a:endParaRPr lang="en-US" altLang="en-US" dirty="0"/>
          </a:p>
        </p:txBody>
      </p:sp>
      <p:sp>
        <p:nvSpPr>
          <p:cNvPr id="21" name="Rectangle 9"/>
          <p:cNvSpPr>
            <a:spLocks noGrp="1" noChangeArrowheads="1"/>
          </p:cNvSpPr>
          <p:nvPr>
            <p:ph type="ctrTitle" sz="quarter" hasCustomPrompt="1"/>
          </p:nvPr>
        </p:nvSpPr>
        <p:spPr>
          <a:xfrm>
            <a:off x="762000" y="1041287"/>
            <a:ext cx="7246620" cy="1981200"/>
          </a:xfrm>
        </p:spPr>
        <p:txBody>
          <a:bodyPr anchor="b" anchorCtr="0">
            <a:normAutofit/>
          </a:bodyPr>
          <a:lstStyle>
            <a:lvl1pPr algn="l">
              <a:lnSpc>
                <a:spcPts val="4400"/>
              </a:lnSpc>
              <a:defRPr sz="4000" b="1">
                <a:solidFill>
                  <a:schemeClr val="tx2"/>
                </a:solidFill>
                <a:latin typeface="Helvetica LT Std" pitchFamily="34" charset="0"/>
                <a:cs typeface="Times New Roman" pitchFamily="18" charset="0"/>
              </a:defRPr>
            </a:lvl1pPr>
          </a:lstStyle>
          <a:p>
            <a:r>
              <a:rPr lang="en-US" smtClean="0"/>
              <a:t>Section Title</a:t>
            </a:r>
            <a:endParaRPr lang="en-US" dirty="0"/>
          </a:p>
        </p:txBody>
      </p:sp>
      <p:sp>
        <p:nvSpPr>
          <p:cNvPr id="14"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t> </a:t>
            </a:r>
            <a:fld id="{295008BC-DA31-4D19-837B-EFA4386B05F5}" type="slidenum">
              <a:rPr lang="en-US" smtClean="0">
                <a:solidFill>
                  <a:schemeClr val="tx1">
                    <a:lumMod val="50000"/>
                    <a:lumOff val="50000"/>
                  </a:schemeClr>
                </a:solidFill>
              </a:rPr>
              <a:pPr/>
              <a:t>‹#›</a:t>
            </a:fld>
            <a:r>
              <a:rPr lang="en-US" dirty="0" smtClean="0"/>
              <a:t> </a:t>
            </a:r>
            <a:r>
              <a:rPr lang="en-US" dirty="0" smtClean="0">
                <a:solidFill>
                  <a:srgbClr val="C1CD23"/>
                </a:solidFill>
              </a:rPr>
              <a:t>|</a:t>
            </a:r>
            <a:endParaRPr lang="en-US" dirty="0">
              <a:solidFill>
                <a:srgbClr val="C1CD23"/>
              </a:solidFill>
            </a:endParaRPr>
          </a:p>
        </p:txBody>
      </p:sp>
      <p:pic>
        <p:nvPicPr>
          <p:cNvPr id="22" name="Picture 14" descr="DHS_2x3.emf"/>
          <p:cNvPicPr>
            <a:picLocks noChangeAspect="1"/>
          </p:cNvPicPr>
          <p:nvPr userDrawn="1"/>
        </p:nvPicPr>
        <p:blipFill>
          <a:blip r:embed="rId2" cstate="print"/>
          <a:srcRect/>
          <a:stretch>
            <a:fillRect/>
          </a:stretch>
        </p:blipFill>
        <p:spPr bwMode="auto">
          <a:xfrm>
            <a:off x="535564" y="6274954"/>
            <a:ext cx="1528763" cy="474663"/>
          </a:xfrm>
          <a:prstGeom prst="rect">
            <a:avLst/>
          </a:prstGeom>
          <a:noFill/>
          <a:ln w="9525">
            <a:noFill/>
            <a:miter lim="800000"/>
            <a:headEnd/>
            <a:tailEnd/>
          </a:ln>
        </p:spPr>
      </p:pic>
      <p:sp>
        <p:nvSpPr>
          <p:cNvPr id="23" name="Text Box 34"/>
          <p:cNvSpPr txBox="1">
            <a:spLocks noChangeArrowheads="1"/>
          </p:cNvSpPr>
          <p:nvPr userDrawn="1"/>
        </p:nvSpPr>
        <p:spPr bwMode="auto">
          <a:xfrm>
            <a:off x="5348546" y="6440782"/>
            <a:ext cx="3525723" cy="307777"/>
          </a:xfrm>
          <a:prstGeom prst="rect">
            <a:avLst/>
          </a:prstGeom>
          <a:noFill/>
          <a:ln w="9525">
            <a:noFill/>
            <a:miter lim="800000"/>
            <a:headEnd/>
            <a:tailEnd/>
          </a:ln>
          <a:effectLst/>
        </p:spPr>
        <p:txBody>
          <a:bodyPr wrap="square" lIns="45720" rIns="45720">
            <a:spAutoFit/>
          </a:bodyPr>
          <a:lstStyle/>
          <a:p>
            <a:pPr algn="r" eaLnBrk="0" hangingPunct="0">
              <a:defRPr/>
            </a:pPr>
            <a:r>
              <a:rPr lang="en-US" altLang="en-US" sz="700" b="0" dirty="0">
                <a:cs typeface="+mn-cs"/>
              </a:rPr>
              <a:t>HS SEDI is a trademark of the U.S. Department of Homeland </a:t>
            </a:r>
            <a:r>
              <a:rPr lang="en-US" altLang="en-US" sz="700" b="0" dirty="0" smtClean="0">
                <a:cs typeface="+mn-cs"/>
              </a:rPr>
              <a:t>Security (DHS)</a:t>
            </a:r>
          </a:p>
          <a:p>
            <a:pPr algn="r" eaLnBrk="0" hangingPunct="0">
              <a:defRPr/>
            </a:pPr>
            <a:r>
              <a:rPr lang="en-US" altLang="en-US" sz="700" b="0" dirty="0" smtClean="0">
                <a:cs typeface="+mn-cs"/>
              </a:rPr>
              <a:t>The HS SEDI FFRDC is managed and operated by The MITRE</a:t>
            </a:r>
            <a:r>
              <a:rPr lang="en-US" altLang="en-US" sz="700" b="0" baseline="0" dirty="0" smtClean="0">
                <a:cs typeface="+mn-cs"/>
              </a:rPr>
              <a:t> Corporation for DHS</a:t>
            </a:r>
            <a:endParaRPr lang="en-US" altLang="en-US" sz="700" b="0" dirty="0">
              <a:cs typeface="+mn-cs"/>
            </a:endParaRPr>
          </a:p>
        </p:txBody>
      </p:sp>
      <p:pic>
        <p:nvPicPr>
          <p:cNvPr id="24" name="Picture 23" descr="SEDI_PPT.emf"/>
          <p:cNvPicPr>
            <a:picLocks noChangeAspect="1"/>
          </p:cNvPicPr>
          <p:nvPr userDrawn="1"/>
        </p:nvPicPr>
        <p:blipFill>
          <a:blip r:embed="rId3" cstate="print"/>
          <a:srcRect/>
          <a:stretch>
            <a:fillRect/>
          </a:stretch>
        </p:blipFill>
        <p:spPr bwMode="auto">
          <a:xfrm>
            <a:off x="7615668" y="3420341"/>
            <a:ext cx="1181100" cy="501650"/>
          </a:xfrm>
          <a:prstGeom prst="rect">
            <a:avLst/>
          </a:prstGeom>
          <a:noFill/>
          <a:ln w="9525">
            <a:noFill/>
            <a:miter lim="800000"/>
            <a:headEnd/>
            <a:tailEnd/>
          </a:ln>
        </p:spPr>
      </p:pic>
    </p:spTree>
    <p:extLst>
      <p:ext uri="{BB962C8B-B14F-4D97-AF65-F5344CB8AC3E}">
        <p14:creationId xmlns:p14="http://schemas.microsoft.com/office/powerpoint/2010/main" val="99563416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498596"/>
            <a:ext cx="4038600" cy="4525963"/>
          </a:xfrm>
        </p:spPr>
        <p:txBody>
          <a:bodyPr>
            <a:normAutofit/>
          </a:bodyPr>
          <a:lstStyle>
            <a:lvl1pPr>
              <a:defRPr sz="2000">
                <a:latin typeface="+mn-lt"/>
              </a:defRPr>
            </a:lvl1pPr>
            <a:lvl2pPr>
              <a:defRPr sz="2000">
                <a:latin typeface="+mn-lt"/>
              </a:defRPr>
            </a:lvl2pPr>
            <a:lvl3pPr>
              <a:defRPr sz="1800">
                <a:latin typeface="+mn-lt"/>
              </a:defRPr>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4" name="Content Placeholder 3"/>
          <p:cNvSpPr>
            <a:spLocks noGrp="1"/>
          </p:cNvSpPr>
          <p:nvPr>
            <p:ph sz="half" idx="2"/>
          </p:nvPr>
        </p:nvSpPr>
        <p:spPr>
          <a:xfrm>
            <a:off x="4800600" y="1498596"/>
            <a:ext cx="4038600" cy="4525963"/>
          </a:xfrm>
        </p:spPr>
        <p:txBody>
          <a:bodyPr>
            <a:normAutofit/>
          </a:bodyPr>
          <a:lstStyle>
            <a:lvl1pPr>
              <a:defRPr sz="2000">
                <a:latin typeface="+mn-lt"/>
              </a:defRPr>
            </a:lvl1pPr>
            <a:lvl2pPr>
              <a:defRPr sz="2000">
                <a:latin typeface="+mn-lt"/>
              </a:defRPr>
            </a:lvl2pPr>
            <a:lvl3pPr>
              <a:defRPr sz="1800">
                <a:latin typeface="+mn-lt"/>
              </a:defRPr>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8"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t> </a:t>
            </a:r>
            <a:fld id="{295008BC-DA31-4D19-837B-EFA4386B05F5}" type="slidenum">
              <a:rPr lang="en-US" smtClean="0">
                <a:solidFill>
                  <a:schemeClr val="tx1">
                    <a:lumMod val="50000"/>
                    <a:lumOff val="50000"/>
                  </a:schemeClr>
                </a:solidFill>
              </a:rPr>
              <a:pPr/>
              <a:t>‹#›</a:t>
            </a:fld>
            <a:r>
              <a:rPr lang="en-US" dirty="0" smtClean="0"/>
              <a:t> </a:t>
            </a:r>
            <a:r>
              <a:rPr lang="en-US" dirty="0" smtClean="0">
                <a:solidFill>
                  <a:srgbClr val="C1CD23"/>
                </a:solidFill>
              </a:rPr>
              <a:t>|</a:t>
            </a:r>
            <a:endParaRPr lang="en-US" dirty="0">
              <a:solidFill>
                <a:srgbClr val="C1CD23"/>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485365"/>
            <a:ext cx="4040188" cy="487362"/>
          </a:xfrm>
        </p:spPr>
        <p:txBody>
          <a:bodyPr anchor="b">
            <a:noAutofit/>
          </a:bodyPr>
          <a:lstStyle>
            <a:lvl1pPr marL="0" indent="0">
              <a:buNone/>
              <a:defRPr sz="1600" b="1">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048927"/>
            <a:ext cx="4040188" cy="3951288"/>
          </a:xfrm>
        </p:spPr>
        <p:txBody>
          <a:bodyPr>
            <a:normAutofit/>
          </a:bodyPr>
          <a:lstStyle>
            <a:lvl1pPr>
              <a:defRPr sz="1600">
                <a:latin typeface="+mn-lt"/>
              </a:defRPr>
            </a:lvl1pPr>
            <a:lvl2pPr>
              <a:defRPr sz="1600">
                <a:latin typeface="+mn-lt"/>
              </a:defRPr>
            </a:lvl2pPr>
            <a:lvl3pPr>
              <a:defRPr sz="1600">
                <a:latin typeface="+mn-lt"/>
              </a:defRPr>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
        <p:nvSpPr>
          <p:cNvPr id="6" name="Content Placeholder 5"/>
          <p:cNvSpPr>
            <a:spLocks noGrp="1"/>
          </p:cNvSpPr>
          <p:nvPr>
            <p:ph sz="quarter" idx="4"/>
          </p:nvPr>
        </p:nvSpPr>
        <p:spPr>
          <a:xfrm>
            <a:off x="4797425" y="2048927"/>
            <a:ext cx="4041775" cy="3951288"/>
          </a:xfrm>
        </p:spPr>
        <p:txBody>
          <a:bodyPr>
            <a:normAutofit/>
          </a:bodyPr>
          <a:lstStyle>
            <a:lvl1pPr>
              <a:defRPr sz="1600">
                <a:latin typeface="+mn-lt"/>
              </a:defRPr>
            </a:lvl1pPr>
            <a:lvl2pPr>
              <a:defRPr sz="1600">
                <a:latin typeface="+mn-lt"/>
              </a:defRPr>
            </a:lvl2pPr>
            <a:lvl3pPr>
              <a:defRPr sz="1600">
                <a:latin typeface="+mn-lt"/>
              </a:defRPr>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sp>
        <p:nvSpPr>
          <p:cNvPr id="10" name="Text Placeholder 2"/>
          <p:cNvSpPr>
            <a:spLocks noGrp="1"/>
          </p:cNvSpPr>
          <p:nvPr>
            <p:ph type="body" idx="13"/>
          </p:nvPr>
        </p:nvSpPr>
        <p:spPr>
          <a:xfrm>
            <a:off x="4800600" y="1485365"/>
            <a:ext cx="4040188" cy="487362"/>
          </a:xfrm>
        </p:spPr>
        <p:txBody>
          <a:bodyPr anchor="b">
            <a:noAutofit/>
          </a:bodyPr>
          <a:lstStyle>
            <a:lvl1pPr marL="0" indent="0">
              <a:buNone/>
              <a:defRPr sz="1600" b="1">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1" name="Slide Number Placeholder 5"/>
          <p:cNvSpPr>
            <a:spLocks noGrp="1"/>
          </p:cNvSpPr>
          <p:nvPr>
            <p:ph type="sldNum" sz="quarter" idx="1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t> </a:t>
            </a:r>
            <a:fld id="{295008BC-DA31-4D19-837B-EFA4386B05F5}" type="slidenum">
              <a:rPr lang="en-US" smtClean="0">
                <a:solidFill>
                  <a:schemeClr val="tx1">
                    <a:lumMod val="50000"/>
                    <a:lumOff val="50000"/>
                  </a:schemeClr>
                </a:solidFill>
              </a:rPr>
              <a:pPr/>
              <a:t>‹#›</a:t>
            </a:fld>
            <a:r>
              <a:rPr lang="en-US" dirty="0" smtClean="0"/>
              <a:t> </a:t>
            </a:r>
            <a:r>
              <a:rPr lang="en-US" dirty="0" smtClean="0">
                <a:solidFill>
                  <a:srgbClr val="C1CD23"/>
                </a:solidFill>
              </a:rPr>
              <a:t>|</a:t>
            </a:r>
            <a:endParaRPr lang="en-US" dirty="0">
              <a:solidFill>
                <a:srgbClr val="C1CD23"/>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229600" cy="944562"/>
          </a:xfrm>
        </p:spPr>
        <p:txBody>
          <a:bodyPr/>
          <a:lstStyle/>
          <a:p>
            <a:r>
              <a:rPr lang="en-US" smtClean="0"/>
              <a:t>Click to edit Master title style</a:t>
            </a:r>
            <a:endParaRPr lang="en-US"/>
          </a:p>
        </p:txBody>
      </p:sp>
      <p:sp>
        <p:nvSpPr>
          <p:cNvPr id="7"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t> </a:t>
            </a:r>
            <a:fld id="{295008BC-DA31-4D19-837B-EFA4386B05F5}" type="slidenum">
              <a:rPr lang="en-US" smtClean="0">
                <a:solidFill>
                  <a:schemeClr val="tx1">
                    <a:lumMod val="50000"/>
                    <a:lumOff val="50000"/>
                  </a:schemeClr>
                </a:solidFill>
              </a:rPr>
              <a:pPr/>
              <a:t>‹#›</a:t>
            </a:fld>
            <a:r>
              <a:rPr lang="en-US" dirty="0" smtClean="0"/>
              <a:t> </a:t>
            </a:r>
            <a:r>
              <a:rPr lang="en-US" dirty="0" smtClean="0">
                <a:solidFill>
                  <a:srgbClr val="C1CD23"/>
                </a:solidFill>
              </a:rPr>
              <a:t>|</a:t>
            </a:r>
            <a:endParaRPr lang="en-US" dirty="0">
              <a:solidFill>
                <a:srgbClr val="C1CD23"/>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t> </a:t>
            </a:r>
            <a:fld id="{295008BC-DA31-4D19-837B-EFA4386B05F5}" type="slidenum">
              <a:rPr lang="en-US" smtClean="0">
                <a:solidFill>
                  <a:schemeClr val="tx1">
                    <a:lumMod val="50000"/>
                    <a:lumOff val="50000"/>
                  </a:schemeClr>
                </a:solidFill>
              </a:rPr>
              <a:pPr/>
              <a:t>‹#›</a:t>
            </a:fld>
            <a:r>
              <a:rPr lang="en-US" dirty="0" smtClean="0"/>
              <a:t> </a:t>
            </a:r>
            <a:r>
              <a:rPr lang="en-US" dirty="0" smtClean="0">
                <a:solidFill>
                  <a:srgbClr val="C1CD23"/>
                </a:solidFill>
              </a:rPr>
              <a:t>|</a:t>
            </a:r>
            <a:endParaRPr lang="en-US" dirty="0">
              <a:solidFill>
                <a:srgbClr val="C1CD23"/>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normAutofit/>
          </a:bodyPr>
          <a:lstStyle>
            <a:lvl1pPr algn="l">
              <a:defRPr sz="18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Rectangle 12"/>
          <p:cNvSpPr/>
          <p:nvPr userDrawn="1"/>
        </p:nvSpPr>
        <p:spPr bwMode="auto">
          <a:xfrm>
            <a:off x="0" y="0"/>
            <a:ext cx="407324" cy="1288473"/>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4" name="Rectangle 13"/>
          <p:cNvSpPr/>
          <p:nvPr userDrawn="1"/>
        </p:nvSpPr>
        <p:spPr bwMode="auto">
          <a:xfrm>
            <a:off x="0" y="1446415"/>
            <a:ext cx="407324" cy="5411585"/>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2"/>
              </a:solidFill>
              <a:effectLst/>
              <a:latin typeface="Arial" charset="0"/>
            </a:endParaRPr>
          </a:p>
        </p:txBody>
      </p:sp>
      <p:sp>
        <p:nvSpPr>
          <p:cNvPr id="10"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t> </a:t>
            </a:r>
            <a:fld id="{295008BC-DA31-4D19-837B-EFA4386B05F5}" type="slidenum">
              <a:rPr lang="en-US" smtClean="0">
                <a:solidFill>
                  <a:schemeClr val="tx1">
                    <a:lumMod val="50000"/>
                    <a:lumOff val="50000"/>
                  </a:schemeClr>
                </a:solidFill>
              </a:rPr>
              <a:pPr/>
              <a:t>‹#›</a:t>
            </a:fld>
            <a:r>
              <a:rPr lang="en-US" dirty="0" smtClean="0"/>
              <a:t> </a:t>
            </a:r>
            <a:r>
              <a:rPr lang="en-US" dirty="0" smtClean="0">
                <a:solidFill>
                  <a:srgbClr val="C1CD23"/>
                </a:solidFill>
              </a:rPr>
              <a:t>|</a:t>
            </a:r>
            <a:endParaRPr lang="en-US" dirty="0">
              <a:solidFill>
                <a:srgbClr val="C1CD23"/>
              </a:solidFill>
            </a:endParaRPr>
          </a:p>
        </p:txBody>
      </p:sp>
      <p:pic>
        <p:nvPicPr>
          <p:cNvPr id="15" name="Picture 14" descr="DHS_2x3.emf"/>
          <p:cNvPicPr>
            <a:picLocks noChangeAspect="1"/>
          </p:cNvPicPr>
          <p:nvPr userDrawn="1"/>
        </p:nvPicPr>
        <p:blipFill>
          <a:blip r:embed="rId2" cstate="print"/>
          <a:srcRect/>
          <a:stretch>
            <a:fillRect/>
          </a:stretch>
        </p:blipFill>
        <p:spPr bwMode="auto">
          <a:xfrm>
            <a:off x="535564" y="6274954"/>
            <a:ext cx="1528763" cy="474663"/>
          </a:xfrm>
          <a:prstGeom prst="rect">
            <a:avLst/>
          </a:prstGeom>
          <a:noFill/>
          <a:ln w="9525">
            <a:noFill/>
            <a:miter lim="800000"/>
            <a:headEnd/>
            <a:tailEnd/>
          </a:ln>
        </p:spPr>
      </p:pic>
      <p:sp>
        <p:nvSpPr>
          <p:cNvPr id="16" name="Text Box 34"/>
          <p:cNvSpPr txBox="1">
            <a:spLocks noChangeArrowheads="1"/>
          </p:cNvSpPr>
          <p:nvPr userDrawn="1"/>
        </p:nvSpPr>
        <p:spPr bwMode="auto">
          <a:xfrm>
            <a:off x="5348546" y="6440782"/>
            <a:ext cx="3525723" cy="307777"/>
          </a:xfrm>
          <a:prstGeom prst="rect">
            <a:avLst/>
          </a:prstGeom>
          <a:noFill/>
          <a:ln w="9525">
            <a:noFill/>
            <a:miter lim="800000"/>
            <a:headEnd/>
            <a:tailEnd/>
          </a:ln>
          <a:effectLst/>
        </p:spPr>
        <p:txBody>
          <a:bodyPr wrap="square" lIns="45720" rIns="45720">
            <a:spAutoFit/>
          </a:bodyPr>
          <a:lstStyle/>
          <a:p>
            <a:pPr algn="r" eaLnBrk="0" hangingPunct="0">
              <a:defRPr/>
            </a:pPr>
            <a:r>
              <a:rPr lang="en-US" altLang="en-US" sz="700" b="0" dirty="0">
                <a:cs typeface="+mn-cs"/>
              </a:rPr>
              <a:t>HS SEDI is a trademark of the U.S. Department of Homeland </a:t>
            </a:r>
            <a:r>
              <a:rPr lang="en-US" altLang="en-US" sz="700" b="0" dirty="0" smtClean="0">
                <a:cs typeface="+mn-cs"/>
              </a:rPr>
              <a:t>Security (DHS)</a:t>
            </a:r>
          </a:p>
          <a:p>
            <a:pPr algn="r" eaLnBrk="0" hangingPunct="0">
              <a:defRPr/>
            </a:pPr>
            <a:r>
              <a:rPr lang="en-US" altLang="en-US" sz="700" b="0" dirty="0" smtClean="0">
                <a:cs typeface="+mn-cs"/>
              </a:rPr>
              <a:t>The HS SEDI FFRDC is managed and operated by The MITRE</a:t>
            </a:r>
            <a:r>
              <a:rPr lang="en-US" altLang="en-US" sz="700" b="0" baseline="0" dirty="0" smtClean="0">
                <a:cs typeface="+mn-cs"/>
              </a:rPr>
              <a:t> Corporation for DHS</a:t>
            </a:r>
            <a:endParaRPr lang="en-US" altLang="en-US" sz="700" b="0" dirty="0">
              <a:cs typeface="+mn-cs"/>
            </a:endParaRPr>
          </a:p>
        </p:txBody>
      </p:sp>
      <p:pic>
        <p:nvPicPr>
          <p:cNvPr id="18" name="Picture 17" descr="SEDI_PPT.emf"/>
          <p:cNvPicPr>
            <a:picLocks noChangeAspect="1"/>
          </p:cNvPicPr>
          <p:nvPr userDrawn="1"/>
        </p:nvPicPr>
        <p:blipFill>
          <a:blip r:embed="rId3" cstate="print"/>
          <a:srcRect/>
          <a:stretch>
            <a:fillRect/>
          </a:stretch>
        </p:blipFill>
        <p:spPr bwMode="auto">
          <a:xfrm>
            <a:off x="7688405" y="286664"/>
            <a:ext cx="1181100" cy="501650"/>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image" Target="../media/image2.emf"/><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image" Target="../media/image1.emf"/><Relationship Id="rId5" Type="http://schemas.openxmlformats.org/officeDocument/2006/relationships/slideLayout" Target="../slideLayouts/slideLayout25.xml"/><Relationship Id="rId10" Type="http://schemas.openxmlformats.org/officeDocument/2006/relationships/theme" Target="../theme/theme3.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7078805" cy="868362"/>
          </a:xfrm>
          <a:prstGeom prst="rect">
            <a:avLst/>
          </a:prstGeom>
        </p:spPr>
        <p:txBody>
          <a:bodyPr vert="horz" lIns="91440" tIns="45720" rIns="91440" bIns="45720" rtlCol="0" anchor="ctr" anchorCtr="0">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447800"/>
            <a:ext cx="8229600" cy="46783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p:txBody>
      </p:sp>
      <p:cxnSp>
        <p:nvCxnSpPr>
          <p:cNvPr id="9" name="Straight Connector 8"/>
          <p:cNvCxnSpPr/>
          <p:nvPr/>
        </p:nvCxnSpPr>
        <p:spPr bwMode="auto">
          <a:xfrm>
            <a:off x="618308" y="1295400"/>
            <a:ext cx="8220892"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0" name="Rectangle 9"/>
          <p:cNvSpPr/>
          <p:nvPr/>
        </p:nvSpPr>
        <p:spPr bwMode="auto">
          <a:xfrm>
            <a:off x="0" y="1"/>
            <a:ext cx="407324" cy="1219200"/>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1" name="Rectangle 10"/>
          <p:cNvSpPr/>
          <p:nvPr/>
        </p:nvSpPr>
        <p:spPr bwMode="auto">
          <a:xfrm>
            <a:off x="0" y="1371601"/>
            <a:ext cx="407324" cy="5486400"/>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2"/>
              </a:solidFill>
              <a:effectLst/>
              <a:latin typeface="Arial" charset="0"/>
            </a:endParaRPr>
          </a:p>
        </p:txBody>
      </p:sp>
      <p:sp>
        <p:nvSpPr>
          <p:cNvPr id="12"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t> </a:t>
            </a:r>
            <a:fld id="{295008BC-DA31-4D19-837B-EFA4386B05F5}" type="slidenum">
              <a:rPr lang="en-US" smtClean="0">
                <a:solidFill>
                  <a:schemeClr val="tx1">
                    <a:lumMod val="50000"/>
                    <a:lumOff val="50000"/>
                  </a:schemeClr>
                </a:solidFill>
              </a:rPr>
              <a:pPr/>
              <a:t>‹#›</a:t>
            </a:fld>
            <a:r>
              <a:rPr lang="en-US" dirty="0" smtClean="0"/>
              <a:t> </a:t>
            </a:r>
            <a:r>
              <a:rPr lang="en-US" dirty="0" smtClean="0">
                <a:solidFill>
                  <a:srgbClr val="C1CD23"/>
                </a:solidFill>
              </a:rPr>
              <a:t>|</a:t>
            </a:r>
            <a:endParaRPr lang="en-US" dirty="0">
              <a:solidFill>
                <a:srgbClr val="C1CD23"/>
              </a:solidFill>
            </a:endParaRPr>
          </a:p>
        </p:txBody>
      </p:sp>
      <p:pic>
        <p:nvPicPr>
          <p:cNvPr id="13" name="Picture 14" descr="DHS_2x3.emf"/>
          <p:cNvPicPr>
            <a:picLocks noChangeAspect="1"/>
          </p:cNvPicPr>
          <p:nvPr/>
        </p:nvPicPr>
        <p:blipFill>
          <a:blip r:embed="rId11" cstate="print"/>
          <a:srcRect/>
          <a:stretch>
            <a:fillRect/>
          </a:stretch>
        </p:blipFill>
        <p:spPr bwMode="auto">
          <a:xfrm>
            <a:off x="535564" y="6274954"/>
            <a:ext cx="1528763" cy="474663"/>
          </a:xfrm>
          <a:prstGeom prst="rect">
            <a:avLst/>
          </a:prstGeom>
          <a:noFill/>
          <a:ln w="9525">
            <a:noFill/>
            <a:miter lim="800000"/>
            <a:headEnd/>
            <a:tailEnd/>
          </a:ln>
        </p:spPr>
      </p:pic>
      <p:sp>
        <p:nvSpPr>
          <p:cNvPr id="15" name="Text Box 34"/>
          <p:cNvSpPr txBox="1">
            <a:spLocks noChangeArrowheads="1"/>
          </p:cNvSpPr>
          <p:nvPr/>
        </p:nvSpPr>
        <p:spPr bwMode="auto">
          <a:xfrm>
            <a:off x="5348546" y="6440782"/>
            <a:ext cx="3525723" cy="307777"/>
          </a:xfrm>
          <a:prstGeom prst="rect">
            <a:avLst/>
          </a:prstGeom>
          <a:noFill/>
          <a:ln w="9525">
            <a:noFill/>
            <a:miter lim="800000"/>
            <a:headEnd/>
            <a:tailEnd/>
          </a:ln>
          <a:effectLst/>
        </p:spPr>
        <p:txBody>
          <a:bodyPr wrap="square" lIns="45720" rIns="45720">
            <a:spAutoFit/>
          </a:bodyPr>
          <a:lstStyle/>
          <a:p>
            <a:pPr algn="r" eaLnBrk="0" hangingPunct="0">
              <a:defRPr/>
            </a:pPr>
            <a:r>
              <a:rPr lang="en-US" altLang="en-US" sz="700" b="0" dirty="0">
                <a:cs typeface="+mn-cs"/>
              </a:rPr>
              <a:t>HS SEDI is a trademark of the U.S. Department of Homeland </a:t>
            </a:r>
            <a:r>
              <a:rPr lang="en-US" altLang="en-US" sz="700" b="0" dirty="0" smtClean="0">
                <a:cs typeface="+mn-cs"/>
              </a:rPr>
              <a:t>Security (DHS)</a:t>
            </a:r>
          </a:p>
          <a:p>
            <a:pPr algn="r" eaLnBrk="0" hangingPunct="0">
              <a:defRPr/>
            </a:pPr>
            <a:r>
              <a:rPr lang="en-US" altLang="en-US" sz="700" b="0" dirty="0" smtClean="0">
                <a:cs typeface="+mn-cs"/>
              </a:rPr>
              <a:t>The HS SEDI FFRDC is managed and operated by The MITRE</a:t>
            </a:r>
            <a:r>
              <a:rPr lang="en-US" altLang="en-US" sz="700" b="0" baseline="0" dirty="0" smtClean="0">
                <a:cs typeface="+mn-cs"/>
              </a:rPr>
              <a:t> Corporation for DHS</a:t>
            </a:r>
            <a:endParaRPr lang="en-US" altLang="en-US" sz="700" b="0" dirty="0">
              <a:cs typeface="+mn-cs"/>
            </a:endParaRPr>
          </a:p>
        </p:txBody>
      </p:sp>
      <p:pic>
        <p:nvPicPr>
          <p:cNvPr id="16" name="Picture 15" descr="SEDI_PPT.emf"/>
          <p:cNvPicPr>
            <a:picLocks noChangeAspect="1"/>
          </p:cNvPicPr>
          <p:nvPr/>
        </p:nvPicPr>
        <p:blipFill>
          <a:blip r:embed="rId12" cstate="print"/>
          <a:srcRect/>
          <a:stretch>
            <a:fillRect/>
          </a:stretch>
        </p:blipFill>
        <p:spPr bwMode="auto">
          <a:xfrm>
            <a:off x="7688405" y="286664"/>
            <a:ext cx="1181100" cy="5016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8" r:id="rId4"/>
    <p:sldLayoutId id="2147483652" r:id="rId5"/>
    <p:sldLayoutId id="2147483653" r:id="rId6"/>
    <p:sldLayoutId id="2147483654" r:id="rId7"/>
    <p:sldLayoutId id="2147483655" r:id="rId8"/>
    <p:sldLayoutId id="2147483657" r:id="rId9"/>
  </p:sldLayoutIdLst>
  <p:timing>
    <p:tnLst>
      <p:par>
        <p:cTn id="1" dur="indefinite" restart="never" nodeType="tmRoot"/>
      </p:par>
    </p:tnLst>
  </p:timing>
  <p:hf hdr="0" dt="0"/>
  <p:txStyles>
    <p:titleStyle>
      <a:lvl1pPr algn="l" defTabSz="914400" rtl="0" eaLnBrk="1" latinLnBrk="0" hangingPunct="1">
        <a:lnSpc>
          <a:spcPts val="3200"/>
        </a:lnSpc>
        <a:spcBef>
          <a:spcPct val="0"/>
        </a:spcBef>
        <a:buNone/>
        <a:defRPr lang="en-US" sz="2800" b="1" kern="1200">
          <a:solidFill>
            <a:schemeClr val="tx2"/>
          </a:solidFill>
          <a:latin typeface="Helvetica LT Std" pitchFamily="34" charset="0"/>
          <a:ea typeface="Verdana" pitchFamily="34" charset="0"/>
          <a:cs typeface="Verdana" pitchFamily="34" charset="0"/>
        </a:defRPr>
      </a:lvl1pPr>
    </p:titleStyle>
    <p:bodyStyle>
      <a:lvl1pPr marL="231775" indent="-231775" algn="l" defTabSz="914400" rtl="0" eaLnBrk="1" latinLnBrk="0" hangingPunct="1">
        <a:spcBef>
          <a:spcPts val="0"/>
        </a:spcBef>
        <a:spcAft>
          <a:spcPts val="600"/>
        </a:spcAft>
        <a:buClr>
          <a:schemeClr val="tx2"/>
        </a:buClr>
        <a:buSzPct val="120000"/>
        <a:buFont typeface="Wingdings" pitchFamily="2" charset="2"/>
        <a:buChar char="§"/>
        <a:defRPr sz="2000" b="1" kern="1200">
          <a:solidFill>
            <a:schemeClr val="tx1"/>
          </a:solidFill>
          <a:latin typeface="Helvetica LT Std" pitchFamily="34" charset="0"/>
          <a:ea typeface="+mn-ea"/>
          <a:cs typeface="Calibri" pitchFamily="34" charset="0"/>
        </a:defRPr>
      </a:lvl1pPr>
      <a:lvl2pPr marL="515938" indent="-228600" algn="l" defTabSz="914400" rtl="0" eaLnBrk="1" latinLnBrk="0" hangingPunct="1">
        <a:spcBef>
          <a:spcPts val="0"/>
        </a:spcBef>
        <a:spcAft>
          <a:spcPts val="600"/>
        </a:spcAft>
        <a:buClr>
          <a:schemeClr val="tx2"/>
        </a:buClr>
        <a:buFont typeface="Arial" pitchFamily="34" charset="0"/>
        <a:buChar char="–"/>
        <a:defRPr sz="2000" kern="1200">
          <a:solidFill>
            <a:schemeClr val="tx1"/>
          </a:solidFill>
          <a:latin typeface="Helvetica LT Std" pitchFamily="34" charset="0"/>
          <a:ea typeface="+mn-ea"/>
          <a:cs typeface="Calibri" pitchFamily="34" charset="0"/>
        </a:defRPr>
      </a:lvl2pPr>
      <a:lvl3pPr marL="747713" indent="-231775" algn="l" defTabSz="914400" rtl="0" eaLnBrk="1" latinLnBrk="0" hangingPunct="1">
        <a:spcBef>
          <a:spcPts val="0"/>
        </a:spcBef>
        <a:spcAft>
          <a:spcPts val="600"/>
        </a:spcAft>
        <a:buClr>
          <a:schemeClr val="tx2"/>
        </a:buClr>
        <a:buSzPct val="110000"/>
        <a:buFont typeface="Wingdings" pitchFamily="2" charset="2"/>
        <a:buChar char="§"/>
        <a:defRPr sz="1800" kern="1200">
          <a:solidFill>
            <a:schemeClr val="tx1"/>
          </a:solidFill>
          <a:latin typeface="Helvetica LT Std" pitchFamily="34" charset="0"/>
          <a:ea typeface="+mn-ea"/>
          <a:cs typeface="Calibri"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0050" name="Rectangle 2"/>
          <p:cNvSpPr>
            <a:spLocks noChangeArrowheads="1"/>
          </p:cNvSpPr>
          <p:nvPr/>
        </p:nvSpPr>
        <p:spPr bwMode="auto">
          <a:xfrm>
            <a:off x="0" y="0"/>
            <a:ext cx="9144000" cy="1098550"/>
          </a:xfrm>
          <a:prstGeom prst="rect">
            <a:avLst/>
          </a:prstGeom>
          <a:gradFill rotWithShape="0">
            <a:gsLst>
              <a:gs pos="0">
                <a:srgbClr val="003399">
                  <a:gamma/>
                  <a:shade val="46275"/>
                  <a:invGamma/>
                </a:srgbClr>
              </a:gs>
              <a:gs pos="50000">
                <a:srgbClr val="003399"/>
              </a:gs>
              <a:gs pos="100000">
                <a:srgbClr val="003399">
                  <a:gamma/>
                  <a:shade val="46275"/>
                  <a:invGamma/>
                </a:srgbClr>
              </a:gs>
            </a:gsLst>
            <a:lin ang="5400000" scaled="1"/>
          </a:gra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900" smtClean="0">
              <a:solidFill>
                <a:srgbClr val="000000"/>
              </a:solidFill>
              <a:latin typeface="Times" charset="0"/>
            </a:endParaRPr>
          </a:p>
        </p:txBody>
      </p:sp>
      <p:sp>
        <p:nvSpPr>
          <p:cNvPr id="130051" name="Rectangle 3"/>
          <p:cNvSpPr>
            <a:spLocks noGrp="1" noChangeArrowheads="1"/>
          </p:cNvSpPr>
          <p:nvPr>
            <p:ph type="title"/>
          </p:nvPr>
        </p:nvSpPr>
        <p:spPr bwMode="auto">
          <a:xfrm>
            <a:off x="0" y="193675"/>
            <a:ext cx="91440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p>
            <a:pPr lvl="0"/>
            <a:r>
              <a:rPr lang="en-US" altLang="en-US" smtClean="0"/>
              <a:t>Click to edit Master title style</a:t>
            </a:r>
          </a:p>
        </p:txBody>
      </p:sp>
      <p:sp>
        <p:nvSpPr>
          <p:cNvPr id="130052" name="Rectangle 4"/>
          <p:cNvSpPr>
            <a:spLocks noGrp="1" noChangeArrowheads="1"/>
          </p:cNvSpPr>
          <p:nvPr>
            <p:ph type="body" idx="1"/>
          </p:nvPr>
        </p:nvSpPr>
        <p:spPr bwMode="auto">
          <a:xfrm>
            <a:off x="203200" y="1279525"/>
            <a:ext cx="8642350" cy="475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30053" name="Line 5"/>
          <p:cNvSpPr>
            <a:spLocks noChangeShapeType="1"/>
          </p:cNvSpPr>
          <p:nvPr/>
        </p:nvSpPr>
        <p:spPr bwMode="auto">
          <a:xfrm>
            <a:off x="0" y="1117600"/>
            <a:ext cx="9144000" cy="0"/>
          </a:xfrm>
          <a:prstGeom prst="line">
            <a:avLst/>
          </a:prstGeom>
          <a:noFill/>
          <a:ln w="50800">
            <a:solidFill>
              <a:srgbClr val="FF0A05"/>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130054" name="Text Box 6"/>
          <p:cNvSpPr txBox="1">
            <a:spLocks noChangeArrowheads="1"/>
          </p:cNvSpPr>
          <p:nvPr/>
        </p:nvSpPr>
        <p:spPr bwMode="auto">
          <a:xfrm>
            <a:off x="8229600" y="6553200"/>
            <a:ext cx="7064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1400" b="1" smtClean="0">
                <a:solidFill>
                  <a:srgbClr val="000000"/>
                </a:solidFill>
                <a:latin typeface="MITRE" pitchFamily="82" charset="0"/>
              </a:rPr>
              <a:t>MITRE</a:t>
            </a:r>
            <a:endParaRPr lang="en-US" altLang="en-US" sz="2400" smtClean="0">
              <a:solidFill>
                <a:srgbClr val="000000"/>
              </a:solidFill>
              <a:latin typeface="Times New Roman" pitchFamily="18" charset="0"/>
            </a:endParaRPr>
          </a:p>
        </p:txBody>
      </p:sp>
      <p:sp>
        <p:nvSpPr>
          <p:cNvPr id="130057" name="Text Box 9"/>
          <p:cNvSpPr txBox="1">
            <a:spLocks noChangeArrowheads="1"/>
          </p:cNvSpPr>
          <p:nvPr/>
        </p:nvSpPr>
        <p:spPr bwMode="auto">
          <a:xfrm>
            <a:off x="8897938" y="-22225"/>
            <a:ext cx="301625"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r" eaLnBrk="0" fontAlgn="base" hangingPunct="0">
              <a:spcBef>
                <a:spcPct val="0"/>
              </a:spcBef>
              <a:spcAft>
                <a:spcPct val="0"/>
              </a:spcAft>
            </a:pPr>
            <a:fld id="{4D2C3D3A-7BED-49FD-8000-77055E98D89F}" type="slidenum">
              <a:rPr lang="en-US" altLang="en-US" sz="800" smtClean="0">
                <a:solidFill>
                  <a:srgbClr val="6666FF"/>
                </a:solidFill>
                <a:latin typeface="Times" charset="0"/>
              </a:rPr>
              <a:pPr algn="r" eaLnBrk="0" fontAlgn="base" hangingPunct="0">
                <a:spcBef>
                  <a:spcPct val="0"/>
                </a:spcBef>
                <a:spcAft>
                  <a:spcPct val="0"/>
                </a:spcAft>
              </a:pPr>
              <a:t>‹#›</a:t>
            </a:fld>
            <a:endParaRPr lang="en-US" altLang="en-US" sz="800" smtClean="0">
              <a:solidFill>
                <a:srgbClr val="6666FF"/>
              </a:solidFill>
              <a:latin typeface="Times" charset="0"/>
            </a:endParaRPr>
          </a:p>
        </p:txBody>
      </p:sp>
    </p:spTree>
    <p:extLst>
      <p:ext uri="{BB962C8B-B14F-4D97-AF65-F5344CB8AC3E}">
        <p14:creationId xmlns:p14="http://schemas.microsoft.com/office/powerpoint/2010/main" val="24500949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rtl="0" eaLnBrk="0" fontAlgn="base" hangingPunct="0">
        <a:lnSpc>
          <a:spcPct val="80000"/>
        </a:lnSpc>
        <a:spcBef>
          <a:spcPct val="0"/>
        </a:spcBef>
        <a:spcAft>
          <a:spcPct val="0"/>
        </a:spcAft>
        <a:defRPr sz="3000" b="1">
          <a:solidFill>
            <a:srgbClr val="FFFFFF"/>
          </a:solidFill>
          <a:latin typeface="+mj-lt"/>
          <a:ea typeface="+mj-ea"/>
          <a:cs typeface="+mj-cs"/>
        </a:defRPr>
      </a:lvl1pPr>
      <a:lvl2pPr algn="l" rtl="0" eaLnBrk="0" fontAlgn="base" hangingPunct="0">
        <a:lnSpc>
          <a:spcPct val="80000"/>
        </a:lnSpc>
        <a:spcBef>
          <a:spcPct val="0"/>
        </a:spcBef>
        <a:spcAft>
          <a:spcPct val="0"/>
        </a:spcAft>
        <a:defRPr sz="3000" b="1">
          <a:solidFill>
            <a:srgbClr val="FFFFFF"/>
          </a:solidFill>
          <a:latin typeface="Times New Roman" pitchFamily="18" charset="0"/>
        </a:defRPr>
      </a:lvl2pPr>
      <a:lvl3pPr algn="l" rtl="0" eaLnBrk="0" fontAlgn="base" hangingPunct="0">
        <a:lnSpc>
          <a:spcPct val="80000"/>
        </a:lnSpc>
        <a:spcBef>
          <a:spcPct val="0"/>
        </a:spcBef>
        <a:spcAft>
          <a:spcPct val="0"/>
        </a:spcAft>
        <a:defRPr sz="3000" b="1">
          <a:solidFill>
            <a:srgbClr val="FFFFFF"/>
          </a:solidFill>
          <a:latin typeface="Times New Roman" pitchFamily="18" charset="0"/>
        </a:defRPr>
      </a:lvl3pPr>
      <a:lvl4pPr algn="l" rtl="0" eaLnBrk="0" fontAlgn="base" hangingPunct="0">
        <a:lnSpc>
          <a:spcPct val="80000"/>
        </a:lnSpc>
        <a:spcBef>
          <a:spcPct val="0"/>
        </a:spcBef>
        <a:spcAft>
          <a:spcPct val="0"/>
        </a:spcAft>
        <a:defRPr sz="3000" b="1">
          <a:solidFill>
            <a:srgbClr val="FFFFFF"/>
          </a:solidFill>
          <a:latin typeface="Times New Roman" pitchFamily="18" charset="0"/>
        </a:defRPr>
      </a:lvl4pPr>
      <a:lvl5pPr algn="l" rtl="0" eaLnBrk="0" fontAlgn="base" hangingPunct="0">
        <a:lnSpc>
          <a:spcPct val="80000"/>
        </a:lnSpc>
        <a:spcBef>
          <a:spcPct val="0"/>
        </a:spcBef>
        <a:spcAft>
          <a:spcPct val="0"/>
        </a:spcAft>
        <a:defRPr sz="3000" b="1">
          <a:solidFill>
            <a:srgbClr val="FFFFFF"/>
          </a:solidFill>
          <a:latin typeface="Times New Roman" pitchFamily="18" charset="0"/>
        </a:defRPr>
      </a:lvl5pPr>
      <a:lvl6pPr marL="457200" algn="l" rtl="0" eaLnBrk="0" fontAlgn="base" hangingPunct="0">
        <a:lnSpc>
          <a:spcPct val="80000"/>
        </a:lnSpc>
        <a:spcBef>
          <a:spcPct val="0"/>
        </a:spcBef>
        <a:spcAft>
          <a:spcPct val="0"/>
        </a:spcAft>
        <a:defRPr sz="3000" b="1">
          <a:solidFill>
            <a:srgbClr val="FFFFFF"/>
          </a:solidFill>
          <a:latin typeface="Times New Roman" pitchFamily="18" charset="0"/>
        </a:defRPr>
      </a:lvl6pPr>
      <a:lvl7pPr marL="914400" algn="l" rtl="0" eaLnBrk="0" fontAlgn="base" hangingPunct="0">
        <a:lnSpc>
          <a:spcPct val="80000"/>
        </a:lnSpc>
        <a:spcBef>
          <a:spcPct val="0"/>
        </a:spcBef>
        <a:spcAft>
          <a:spcPct val="0"/>
        </a:spcAft>
        <a:defRPr sz="3000" b="1">
          <a:solidFill>
            <a:srgbClr val="FFFFFF"/>
          </a:solidFill>
          <a:latin typeface="Times New Roman" pitchFamily="18" charset="0"/>
        </a:defRPr>
      </a:lvl7pPr>
      <a:lvl8pPr marL="1371600" algn="l" rtl="0" eaLnBrk="0" fontAlgn="base" hangingPunct="0">
        <a:lnSpc>
          <a:spcPct val="80000"/>
        </a:lnSpc>
        <a:spcBef>
          <a:spcPct val="0"/>
        </a:spcBef>
        <a:spcAft>
          <a:spcPct val="0"/>
        </a:spcAft>
        <a:defRPr sz="3000" b="1">
          <a:solidFill>
            <a:srgbClr val="FFFFFF"/>
          </a:solidFill>
          <a:latin typeface="Times New Roman" pitchFamily="18" charset="0"/>
        </a:defRPr>
      </a:lvl8pPr>
      <a:lvl9pPr marL="1828800" algn="l" rtl="0" eaLnBrk="0" fontAlgn="base" hangingPunct="0">
        <a:lnSpc>
          <a:spcPct val="80000"/>
        </a:lnSpc>
        <a:spcBef>
          <a:spcPct val="0"/>
        </a:spcBef>
        <a:spcAft>
          <a:spcPct val="0"/>
        </a:spcAft>
        <a:defRPr sz="3000" b="1">
          <a:solidFill>
            <a:srgbClr val="FFFFFF"/>
          </a:solidFill>
          <a:latin typeface="Times New Roman" pitchFamily="18" charset="0"/>
        </a:defRPr>
      </a:lvl9pPr>
    </p:titleStyle>
    <p:bodyStyle>
      <a:lvl1pPr marL="230188" indent="-230188" algn="l" rtl="0" eaLnBrk="0" fontAlgn="base" hangingPunct="0">
        <a:spcBef>
          <a:spcPct val="0"/>
        </a:spcBef>
        <a:spcAft>
          <a:spcPct val="0"/>
        </a:spcAft>
        <a:buSzPct val="88000"/>
        <a:buFont typeface="MITRE" pitchFamily="82" charset="0"/>
        <a:buChar char="0"/>
        <a:defRPr sz="2000" b="1">
          <a:solidFill>
            <a:schemeClr val="tx1"/>
          </a:solidFill>
          <a:latin typeface="+mn-lt"/>
          <a:ea typeface="+mn-ea"/>
          <a:cs typeface="+mn-cs"/>
        </a:defRPr>
      </a:lvl1pPr>
      <a:lvl2pPr marL="630238" indent="-285750" algn="l" rtl="0" eaLnBrk="0" fontAlgn="base" hangingPunct="0">
        <a:spcBef>
          <a:spcPct val="0"/>
        </a:spcBef>
        <a:spcAft>
          <a:spcPct val="0"/>
        </a:spcAft>
        <a:buSzPct val="100000"/>
        <a:buChar char="–"/>
        <a:defRPr sz="2000" b="1">
          <a:solidFill>
            <a:schemeClr val="tx1"/>
          </a:solidFill>
          <a:latin typeface="+mn-lt"/>
        </a:defRPr>
      </a:lvl2pPr>
      <a:lvl3pPr marL="973138" indent="-228600" algn="l" rtl="0" eaLnBrk="0" fontAlgn="base" hangingPunct="0">
        <a:spcBef>
          <a:spcPct val="0"/>
        </a:spcBef>
        <a:spcAft>
          <a:spcPct val="0"/>
        </a:spcAft>
        <a:buSzPct val="68000"/>
        <a:buFont typeface="MITRE" pitchFamily="82" charset="0"/>
        <a:buChar char="="/>
        <a:defRPr b="1">
          <a:solidFill>
            <a:schemeClr val="tx1"/>
          </a:solidFill>
          <a:latin typeface="+mn-lt"/>
        </a:defRPr>
      </a:lvl3pPr>
      <a:lvl4pPr marL="1316038" indent="-228600" algn="l" rtl="0" eaLnBrk="0" fontAlgn="base" hangingPunct="0">
        <a:spcBef>
          <a:spcPct val="0"/>
        </a:spcBef>
        <a:spcAft>
          <a:spcPct val="0"/>
        </a:spcAft>
        <a:buSzPct val="100000"/>
        <a:buChar char="–"/>
        <a:defRPr sz="1600" b="1">
          <a:solidFill>
            <a:schemeClr val="tx1"/>
          </a:solidFill>
          <a:latin typeface="+mn-lt"/>
        </a:defRPr>
      </a:lvl4pPr>
      <a:lvl5pPr marL="1658938" indent="-228600" algn="l" rtl="0" eaLnBrk="0" fontAlgn="base" hangingPunct="0">
        <a:spcBef>
          <a:spcPct val="0"/>
        </a:spcBef>
        <a:spcAft>
          <a:spcPct val="0"/>
        </a:spcAft>
        <a:buSzPct val="100000"/>
        <a:buChar char="•"/>
        <a:defRPr sz="1600" b="1">
          <a:solidFill>
            <a:schemeClr val="tx1"/>
          </a:solidFill>
          <a:latin typeface="+mn-lt"/>
        </a:defRPr>
      </a:lvl5pPr>
      <a:lvl6pPr marL="2116138" indent="-228600" algn="l" rtl="0" eaLnBrk="0" fontAlgn="base" hangingPunct="0">
        <a:spcBef>
          <a:spcPct val="0"/>
        </a:spcBef>
        <a:spcAft>
          <a:spcPct val="0"/>
        </a:spcAft>
        <a:buSzPct val="100000"/>
        <a:buChar char="•"/>
        <a:defRPr sz="1600" b="1">
          <a:solidFill>
            <a:schemeClr val="tx1"/>
          </a:solidFill>
          <a:latin typeface="+mn-lt"/>
        </a:defRPr>
      </a:lvl6pPr>
      <a:lvl7pPr marL="2573338" indent="-228600" algn="l" rtl="0" eaLnBrk="0" fontAlgn="base" hangingPunct="0">
        <a:spcBef>
          <a:spcPct val="0"/>
        </a:spcBef>
        <a:spcAft>
          <a:spcPct val="0"/>
        </a:spcAft>
        <a:buSzPct val="100000"/>
        <a:buChar char="•"/>
        <a:defRPr sz="1600" b="1">
          <a:solidFill>
            <a:schemeClr val="tx1"/>
          </a:solidFill>
          <a:latin typeface="+mn-lt"/>
        </a:defRPr>
      </a:lvl7pPr>
      <a:lvl8pPr marL="3030538" indent="-228600" algn="l" rtl="0" eaLnBrk="0" fontAlgn="base" hangingPunct="0">
        <a:spcBef>
          <a:spcPct val="0"/>
        </a:spcBef>
        <a:spcAft>
          <a:spcPct val="0"/>
        </a:spcAft>
        <a:buSzPct val="100000"/>
        <a:buChar char="•"/>
        <a:defRPr sz="1600" b="1">
          <a:solidFill>
            <a:schemeClr val="tx1"/>
          </a:solidFill>
          <a:latin typeface="+mn-lt"/>
        </a:defRPr>
      </a:lvl8pPr>
      <a:lvl9pPr marL="3487738" indent="-228600" algn="l" rtl="0" eaLnBrk="0" fontAlgn="base" hangingPunct="0">
        <a:spcBef>
          <a:spcPct val="0"/>
        </a:spcBef>
        <a:spcAft>
          <a:spcPct val="0"/>
        </a:spcAft>
        <a:buSzPct val="100000"/>
        <a:buChar char="•"/>
        <a:defRPr sz="16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7078805" cy="868362"/>
          </a:xfrm>
          <a:prstGeom prst="rect">
            <a:avLst/>
          </a:prstGeom>
        </p:spPr>
        <p:txBody>
          <a:bodyPr vert="horz" lIns="91440" tIns="45720" rIns="91440" bIns="45720" rtlCol="0" anchor="ctr" anchorCtr="0">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447800"/>
            <a:ext cx="8229600" cy="46783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p:txBody>
      </p:sp>
      <p:cxnSp>
        <p:nvCxnSpPr>
          <p:cNvPr id="9" name="Straight Connector 8"/>
          <p:cNvCxnSpPr/>
          <p:nvPr/>
        </p:nvCxnSpPr>
        <p:spPr bwMode="auto">
          <a:xfrm>
            <a:off x="618308" y="1295400"/>
            <a:ext cx="8220892"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0" name="Rectangle 9"/>
          <p:cNvSpPr/>
          <p:nvPr/>
        </p:nvSpPr>
        <p:spPr bwMode="auto">
          <a:xfrm>
            <a:off x="0" y="1"/>
            <a:ext cx="407324" cy="1219200"/>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smtClean="0">
              <a:solidFill>
                <a:prstClr val="black"/>
              </a:solidFill>
              <a:latin typeface="Arial" charset="0"/>
            </a:endParaRPr>
          </a:p>
        </p:txBody>
      </p:sp>
      <p:sp>
        <p:nvSpPr>
          <p:cNvPr id="11" name="Rectangle 10"/>
          <p:cNvSpPr/>
          <p:nvPr/>
        </p:nvSpPr>
        <p:spPr bwMode="auto">
          <a:xfrm>
            <a:off x="0" y="1371601"/>
            <a:ext cx="407324" cy="5486400"/>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eaLnBrk="0" fontAlgn="base" hangingPunct="0">
              <a:lnSpc>
                <a:spcPts val="2500"/>
              </a:lnSpc>
              <a:spcBef>
                <a:spcPct val="0"/>
              </a:spcBef>
              <a:spcAft>
                <a:spcPts val="1000"/>
              </a:spcAft>
              <a:buClr>
                <a:srgbClr val="FDAA03"/>
              </a:buClr>
            </a:pPr>
            <a:endParaRPr lang="en-US" b="1" smtClean="0">
              <a:solidFill>
                <a:srgbClr val="005F9E"/>
              </a:solidFill>
              <a:latin typeface="Arial" charset="0"/>
            </a:endParaRPr>
          </a:p>
        </p:txBody>
      </p:sp>
      <p:sp>
        <p:nvSpPr>
          <p:cNvPr id="12" name="Slide Number Placeholder 5"/>
          <p:cNvSpPr>
            <a:spLocks noGrp="1"/>
          </p:cNvSpPr>
          <p:nvPr>
            <p:ph type="sldNum" sz="quarter" idx="4"/>
          </p:nvPr>
        </p:nvSpPr>
        <p:spPr>
          <a:xfrm>
            <a:off x="8343434" y="6227457"/>
            <a:ext cx="495766" cy="180918"/>
          </a:xfrm>
          <a:prstGeom prst="rect">
            <a:avLst/>
          </a:prstGeom>
        </p:spPr>
        <p:txBody>
          <a:bodyPr vert="horz" lIns="91440" tIns="45720" rIns="91440" bIns="45720" rtlCol="0" anchor="b"/>
          <a:lstStyle>
            <a:lvl1pPr algn="r">
              <a:defRPr sz="1000">
                <a:solidFill>
                  <a:schemeClr val="tx1">
                    <a:tint val="75000"/>
                  </a:schemeClr>
                </a:solidFill>
                <a:latin typeface="Helvetica LT Std" pitchFamily="34" charset="0"/>
              </a:defRPr>
            </a:lvl1pPr>
          </a:lstStyle>
          <a:p>
            <a:r>
              <a:rPr lang="en-US" dirty="0" smtClean="0">
                <a:solidFill>
                  <a:srgbClr val="C1CD23"/>
                </a:solidFill>
              </a:rPr>
              <a:t>|</a:t>
            </a:r>
            <a:r>
              <a:rPr lang="en-US" dirty="0" smtClean="0">
                <a:solidFill>
                  <a:prstClr val="black">
                    <a:tint val="75000"/>
                  </a:prstClr>
                </a:solidFill>
              </a:rPr>
              <a:t> </a:t>
            </a:r>
            <a:fld id="{295008BC-DA31-4D19-837B-EFA4386B05F5}" type="slidenum">
              <a:rPr lang="en-US" smtClean="0">
                <a:solidFill>
                  <a:prstClr val="black">
                    <a:lumMod val="50000"/>
                    <a:lumOff val="50000"/>
                  </a:prstClr>
                </a:solidFill>
              </a:rPr>
              <a:pPr/>
              <a:t>‹#›</a:t>
            </a:fld>
            <a:r>
              <a:rPr lang="en-US" dirty="0" smtClean="0">
                <a:solidFill>
                  <a:prstClr val="black">
                    <a:tint val="75000"/>
                  </a:prstClr>
                </a:solidFill>
              </a:rPr>
              <a:t> </a:t>
            </a:r>
            <a:r>
              <a:rPr lang="en-US" dirty="0" smtClean="0">
                <a:solidFill>
                  <a:srgbClr val="C1CD23"/>
                </a:solidFill>
              </a:rPr>
              <a:t>|</a:t>
            </a:r>
            <a:endParaRPr lang="en-US" dirty="0">
              <a:solidFill>
                <a:srgbClr val="C1CD23"/>
              </a:solidFill>
            </a:endParaRPr>
          </a:p>
        </p:txBody>
      </p:sp>
      <p:pic>
        <p:nvPicPr>
          <p:cNvPr id="13" name="Picture 14" descr="DHS_2x3.emf"/>
          <p:cNvPicPr>
            <a:picLocks noChangeAspect="1"/>
          </p:cNvPicPr>
          <p:nvPr/>
        </p:nvPicPr>
        <p:blipFill>
          <a:blip r:embed="rId11" cstate="print"/>
          <a:srcRect/>
          <a:stretch>
            <a:fillRect/>
          </a:stretch>
        </p:blipFill>
        <p:spPr bwMode="auto">
          <a:xfrm>
            <a:off x="535564" y="6274954"/>
            <a:ext cx="1528763" cy="474663"/>
          </a:xfrm>
          <a:prstGeom prst="rect">
            <a:avLst/>
          </a:prstGeom>
          <a:noFill/>
          <a:ln w="9525">
            <a:noFill/>
            <a:miter lim="800000"/>
            <a:headEnd/>
            <a:tailEnd/>
          </a:ln>
        </p:spPr>
      </p:pic>
      <p:sp>
        <p:nvSpPr>
          <p:cNvPr id="15" name="Text Box 34"/>
          <p:cNvSpPr txBox="1">
            <a:spLocks noChangeArrowheads="1"/>
          </p:cNvSpPr>
          <p:nvPr/>
        </p:nvSpPr>
        <p:spPr bwMode="auto">
          <a:xfrm>
            <a:off x="5348546" y="6440782"/>
            <a:ext cx="3525723" cy="307777"/>
          </a:xfrm>
          <a:prstGeom prst="rect">
            <a:avLst/>
          </a:prstGeom>
          <a:noFill/>
          <a:ln w="9525">
            <a:noFill/>
            <a:miter lim="800000"/>
            <a:headEnd/>
            <a:tailEnd/>
          </a:ln>
          <a:effectLst/>
        </p:spPr>
        <p:txBody>
          <a:bodyPr wrap="square" lIns="45720" rIns="45720">
            <a:spAutoFit/>
          </a:bodyPr>
          <a:lstStyle/>
          <a:p>
            <a:pPr algn="r" eaLnBrk="0" hangingPunct="0">
              <a:defRPr/>
            </a:pPr>
            <a:r>
              <a:rPr lang="en-US" altLang="en-US" sz="700" dirty="0">
                <a:solidFill>
                  <a:prstClr val="black"/>
                </a:solidFill>
              </a:rPr>
              <a:t>HS SEDI is a trademark of the U.S. Department of Homeland </a:t>
            </a:r>
            <a:r>
              <a:rPr lang="en-US" altLang="en-US" sz="700" dirty="0" smtClean="0">
                <a:solidFill>
                  <a:prstClr val="black"/>
                </a:solidFill>
              </a:rPr>
              <a:t>Security (DHS)</a:t>
            </a:r>
          </a:p>
          <a:p>
            <a:pPr algn="r" eaLnBrk="0" hangingPunct="0">
              <a:defRPr/>
            </a:pPr>
            <a:r>
              <a:rPr lang="en-US" altLang="en-US" sz="700" dirty="0" smtClean="0">
                <a:solidFill>
                  <a:prstClr val="black"/>
                </a:solidFill>
              </a:rPr>
              <a:t>The HS SEDI FFRDC is managed and operated by The MITRE Corporation for DHS</a:t>
            </a:r>
            <a:endParaRPr lang="en-US" altLang="en-US" sz="700" dirty="0">
              <a:solidFill>
                <a:prstClr val="black"/>
              </a:solidFill>
            </a:endParaRPr>
          </a:p>
        </p:txBody>
      </p:sp>
      <p:pic>
        <p:nvPicPr>
          <p:cNvPr id="16" name="Picture 15" descr="SEDI_PPT.emf"/>
          <p:cNvPicPr>
            <a:picLocks noChangeAspect="1"/>
          </p:cNvPicPr>
          <p:nvPr/>
        </p:nvPicPr>
        <p:blipFill>
          <a:blip r:embed="rId12" cstate="print"/>
          <a:srcRect/>
          <a:stretch>
            <a:fillRect/>
          </a:stretch>
        </p:blipFill>
        <p:spPr bwMode="auto">
          <a:xfrm>
            <a:off x="7688405" y="286664"/>
            <a:ext cx="1181100" cy="501650"/>
          </a:xfrm>
          <a:prstGeom prst="rect">
            <a:avLst/>
          </a:prstGeom>
          <a:noFill/>
          <a:ln w="9525">
            <a:noFill/>
            <a:miter lim="800000"/>
            <a:headEnd/>
            <a:tailEnd/>
          </a:ln>
        </p:spPr>
      </p:pic>
    </p:spTree>
    <p:extLst>
      <p:ext uri="{BB962C8B-B14F-4D97-AF65-F5344CB8AC3E}">
        <p14:creationId xmlns:p14="http://schemas.microsoft.com/office/powerpoint/2010/main" val="333506586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timing>
    <p:tnLst>
      <p:par>
        <p:cTn id="1" dur="indefinite" restart="never" nodeType="tmRoot"/>
      </p:par>
    </p:tnLst>
  </p:timing>
  <p:hf hdr="0" dt="0"/>
  <p:txStyles>
    <p:titleStyle>
      <a:lvl1pPr algn="l" defTabSz="914400" rtl="0" eaLnBrk="1" latinLnBrk="0" hangingPunct="1">
        <a:lnSpc>
          <a:spcPts val="3200"/>
        </a:lnSpc>
        <a:spcBef>
          <a:spcPct val="0"/>
        </a:spcBef>
        <a:buNone/>
        <a:defRPr lang="en-US" sz="2800" b="1" kern="1200">
          <a:solidFill>
            <a:schemeClr val="tx2"/>
          </a:solidFill>
          <a:latin typeface="Helvetica LT Std" pitchFamily="34" charset="0"/>
          <a:ea typeface="Verdana" pitchFamily="34" charset="0"/>
          <a:cs typeface="Verdana" pitchFamily="34" charset="0"/>
        </a:defRPr>
      </a:lvl1pPr>
    </p:titleStyle>
    <p:bodyStyle>
      <a:lvl1pPr marL="231775" indent="-231775" algn="l" defTabSz="914400" rtl="0" eaLnBrk="1" latinLnBrk="0" hangingPunct="1">
        <a:spcBef>
          <a:spcPts val="0"/>
        </a:spcBef>
        <a:spcAft>
          <a:spcPts val="600"/>
        </a:spcAft>
        <a:buClr>
          <a:schemeClr val="tx2"/>
        </a:buClr>
        <a:buSzPct val="120000"/>
        <a:buFont typeface="Wingdings" pitchFamily="2" charset="2"/>
        <a:buChar char="§"/>
        <a:defRPr sz="2000" b="1" kern="1200">
          <a:solidFill>
            <a:schemeClr val="tx1"/>
          </a:solidFill>
          <a:latin typeface="Helvetica LT Std" pitchFamily="34" charset="0"/>
          <a:ea typeface="+mn-ea"/>
          <a:cs typeface="Calibri" pitchFamily="34" charset="0"/>
        </a:defRPr>
      </a:lvl1pPr>
      <a:lvl2pPr marL="515938" indent="-228600" algn="l" defTabSz="914400" rtl="0" eaLnBrk="1" latinLnBrk="0" hangingPunct="1">
        <a:spcBef>
          <a:spcPts val="0"/>
        </a:spcBef>
        <a:spcAft>
          <a:spcPts val="600"/>
        </a:spcAft>
        <a:buClr>
          <a:schemeClr val="tx2"/>
        </a:buClr>
        <a:buFont typeface="Arial" pitchFamily="34" charset="0"/>
        <a:buChar char="–"/>
        <a:defRPr sz="2000" kern="1200">
          <a:solidFill>
            <a:schemeClr val="tx1"/>
          </a:solidFill>
          <a:latin typeface="Helvetica LT Std" pitchFamily="34" charset="0"/>
          <a:ea typeface="+mn-ea"/>
          <a:cs typeface="Calibri" pitchFamily="34" charset="0"/>
        </a:defRPr>
      </a:lvl2pPr>
      <a:lvl3pPr marL="747713" indent="-231775" algn="l" defTabSz="914400" rtl="0" eaLnBrk="1" latinLnBrk="0" hangingPunct="1">
        <a:spcBef>
          <a:spcPts val="0"/>
        </a:spcBef>
        <a:spcAft>
          <a:spcPts val="600"/>
        </a:spcAft>
        <a:buClr>
          <a:schemeClr val="tx2"/>
        </a:buClr>
        <a:buSzPct val="110000"/>
        <a:buFont typeface="Wingdings" pitchFamily="2" charset="2"/>
        <a:buChar char="§"/>
        <a:defRPr sz="1800" kern="1200">
          <a:solidFill>
            <a:schemeClr val="tx1"/>
          </a:solidFill>
          <a:latin typeface="Helvetica LT Std" pitchFamily="34" charset="0"/>
          <a:ea typeface="+mn-ea"/>
          <a:cs typeface="Calibri"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7.xml.rels><?xml version="1.0" encoding="UTF-8" standalone="yes"?>
<Relationships xmlns="http://schemas.openxmlformats.org/package/2006/relationships"><Relationship Id="rId3" Type="http://schemas.openxmlformats.org/officeDocument/2006/relationships/hyperlink" Target="http://redhat.com/ova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hyperlink" Target="http://oval.mitre.org/adoption/requirements.html" TargetMode="External"/><Relationship Id="rId7" Type="http://schemas.openxmlformats.org/officeDocument/2006/relationships/image" Target="../media/image13.jpeg"/><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hyperlink" Target="http://oval.mitre.org/adoption/capabilitylist.html" TargetMode="External"/><Relationship Id="rId9" Type="http://schemas.openxmlformats.org/officeDocument/2006/relationships/image" Target="../media/image15.gif"/></Relationships>
</file>

<file path=ppt/slides/_rels/slide26.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22.gif"/><Relationship Id="rId13" Type="http://schemas.openxmlformats.org/officeDocument/2006/relationships/image" Target="../media/image27.gif"/><Relationship Id="rId3" Type="http://schemas.openxmlformats.org/officeDocument/2006/relationships/image" Target="../media/image17.gif"/><Relationship Id="rId7" Type="http://schemas.openxmlformats.org/officeDocument/2006/relationships/image" Target="../media/image21.gif"/><Relationship Id="rId12" Type="http://schemas.openxmlformats.org/officeDocument/2006/relationships/image" Target="../media/image26.gif"/><Relationship Id="rId2" Type="http://schemas.openxmlformats.org/officeDocument/2006/relationships/chart" Target="../charts/chart5.xml"/><Relationship Id="rId1" Type="http://schemas.openxmlformats.org/officeDocument/2006/relationships/slideLayout" Target="../slideLayouts/slideLayout2.xml"/><Relationship Id="rId6" Type="http://schemas.openxmlformats.org/officeDocument/2006/relationships/image" Target="../media/image20.gif"/><Relationship Id="rId11" Type="http://schemas.openxmlformats.org/officeDocument/2006/relationships/image" Target="../media/image25.gif"/><Relationship Id="rId5" Type="http://schemas.openxmlformats.org/officeDocument/2006/relationships/image" Target="../media/image19.gif"/><Relationship Id="rId10" Type="http://schemas.openxmlformats.org/officeDocument/2006/relationships/image" Target="../media/image24.gif"/><Relationship Id="rId4" Type="http://schemas.openxmlformats.org/officeDocument/2006/relationships/image" Target="../media/image18.gif"/><Relationship Id="rId9" Type="http://schemas.openxmlformats.org/officeDocument/2006/relationships/image" Target="../media/image23.g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image" Target="../media/image28.gi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28.gi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vmlDrawing" Target="../drawings/vmlDrawing1.vml"/><Relationship Id="rId5" Type="http://schemas.openxmlformats.org/officeDocument/2006/relationships/image" Target="../media/image4.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normAutofit lnSpcReduction="10000"/>
          </a:bodyPr>
          <a:lstStyle/>
          <a:p>
            <a:pPr>
              <a:buClr>
                <a:srgbClr val="80A644"/>
              </a:buClr>
              <a:buSzPct val="85000"/>
              <a:defRPr/>
            </a:pPr>
            <a:endParaRPr lang="en-US" spc="140" dirty="0"/>
          </a:p>
        </p:txBody>
      </p:sp>
      <p:sp>
        <p:nvSpPr>
          <p:cNvPr id="4" name="Title 3"/>
          <p:cNvSpPr>
            <a:spLocks noGrp="1"/>
          </p:cNvSpPr>
          <p:nvPr>
            <p:ph type="ctrTitle" sz="quarter"/>
          </p:nvPr>
        </p:nvSpPr>
        <p:spPr/>
        <p:txBody>
          <a:bodyPr>
            <a:normAutofit/>
          </a:bodyPr>
          <a:lstStyle/>
          <a:p>
            <a:endParaRPr lang="en-US" sz="40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860" y="1330761"/>
            <a:ext cx="8357091" cy="418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9</a:t>
            </a:fld>
            <a:r>
              <a:rPr lang="en-US" smtClean="0"/>
              <a:t> </a:t>
            </a:r>
            <a:r>
              <a:rPr lang="en-US" smtClean="0">
                <a:solidFill>
                  <a:srgbClr val="C1CD23"/>
                </a:solidFill>
              </a:rPr>
              <a:t>|</a:t>
            </a:r>
            <a:endParaRPr lang="en-US" dirty="0">
              <a:solidFill>
                <a:srgbClr val="C1CD23"/>
              </a:solidFill>
            </a:endParaRPr>
          </a:p>
        </p:txBody>
      </p:sp>
      <p:sp>
        <p:nvSpPr>
          <p:cNvPr id="7" name="Rectangle 6"/>
          <p:cNvSpPr/>
          <p:nvPr/>
        </p:nvSpPr>
        <p:spPr>
          <a:xfrm>
            <a:off x="471570" y="311300"/>
            <a:ext cx="8373979" cy="6378669"/>
          </a:xfrm>
          <a:prstGeom prst="rect">
            <a:avLst/>
          </a:prstGeom>
        </p:spPr>
        <p:txBody>
          <a:bodyPr wrap="square">
            <a:spAutoFit/>
          </a:bodyPr>
          <a:lstStyle/>
          <a:p>
            <a:r>
              <a:rPr lang="en-US" sz="950" dirty="0"/>
              <a:t>-- OVAL-id: OVAL4767</a:t>
            </a:r>
          </a:p>
          <a:p>
            <a:r>
              <a:rPr lang="en-US" sz="950" dirty="0"/>
              <a:t>--</a:t>
            </a:r>
          </a:p>
          <a:p>
            <a:r>
              <a:rPr lang="en-US" sz="950" dirty="0"/>
              <a:t>-- </a:t>
            </a:r>
            <a:r>
              <a:rPr lang="en-US" sz="950" dirty="0" err="1"/>
              <a:t>SchemaVersion</a:t>
            </a:r>
            <a:r>
              <a:rPr lang="en-US" sz="950" dirty="0"/>
              <a:t>: 3.00</a:t>
            </a:r>
          </a:p>
          <a:p>
            <a:r>
              <a:rPr lang="en-US" sz="950" dirty="0"/>
              <a:t>--</a:t>
            </a:r>
          </a:p>
          <a:p>
            <a:endParaRPr lang="en-US" sz="950" dirty="0"/>
          </a:p>
          <a:p>
            <a:r>
              <a:rPr lang="en-US" sz="950" dirty="0"/>
              <a:t>SELECT 'CAN-2003-0718' FROM Placeholder WHERE</a:t>
            </a:r>
          </a:p>
          <a:p>
            <a:endParaRPr lang="en-US" sz="950" dirty="0"/>
          </a:p>
          <a:p>
            <a:r>
              <a:rPr lang="en-US" sz="950" dirty="0"/>
              <a:t>-- ### BEGIN VULNERABLE SOFTWARE EXISTS</a:t>
            </a:r>
          </a:p>
          <a:p>
            <a:r>
              <a:rPr lang="en-US" sz="950" dirty="0"/>
              <a:t>--</a:t>
            </a:r>
          </a:p>
          <a:p>
            <a:r>
              <a:rPr lang="en-US" sz="950" dirty="0" smtClean="0"/>
              <a:t>EXISTS</a:t>
            </a:r>
            <a:endParaRPr lang="en-US" sz="950" dirty="0"/>
          </a:p>
          <a:p>
            <a:r>
              <a:rPr lang="en-US" sz="950" dirty="0"/>
              <a:t>	-- Windows Server 2003 is installed</a:t>
            </a:r>
          </a:p>
          <a:p>
            <a:r>
              <a:rPr lang="en-US" sz="950" dirty="0"/>
              <a:t>	(SELECT 'Windows Server 2003 is installed' FROM </a:t>
            </a:r>
            <a:r>
              <a:rPr lang="en-US" sz="950" dirty="0" err="1"/>
              <a:t>Windows_RegistryKeys</a:t>
            </a:r>
            <a:r>
              <a:rPr lang="en-US" sz="950" dirty="0"/>
              <a:t> WHERE</a:t>
            </a:r>
          </a:p>
          <a:p>
            <a:r>
              <a:rPr lang="en-US" sz="950" dirty="0"/>
              <a:t>		</a:t>
            </a:r>
            <a:r>
              <a:rPr lang="en-US" sz="950" dirty="0" err="1"/>
              <a:t>RegistryKey</a:t>
            </a:r>
            <a:r>
              <a:rPr lang="en-US" sz="950" dirty="0"/>
              <a:t> = 'HKEY_LOCAL_MACHINE\SOFTWARE\Microsoft\Windows NT\</a:t>
            </a:r>
            <a:r>
              <a:rPr lang="en-US" sz="950" dirty="0" err="1"/>
              <a:t>CurrentVersion</a:t>
            </a:r>
            <a:r>
              <a:rPr lang="en-US" sz="950" dirty="0"/>
              <a:t>' AND</a:t>
            </a:r>
          </a:p>
          <a:p>
            <a:r>
              <a:rPr lang="en-US" sz="950" dirty="0"/>
              <a:t>		</a:t>
            </a:r>
            <a:r>
              <a:rPr lang="en-US" sz="950" dirty="0" err="1"/>
              <a:t>EntryName</a:t>
            </a:r>
            <a:r>
              <a:rPr lang="en-US" sz="950" dirty="0"/>
              <a:t> = '</a:t>
            </a:r>
            <a:r>
              <a:rPr lang="en-US" sz="950" dirty="0" err="1"/>
              <a:t>CurrentVersion</a:t>
            </a:r>
            <a:r>
              <a:rPr lang="en-US" sz="950" dirty="0"/>
              <a:t>' AND</a:t>
            </a:r>
          </a:p>
          <a:p>
            <a:r>
              <a:rPr lang="en-US" sz="950" dirty="0"/>
              <a:t>		</a:t>
            </a:r>
            <a:r>
              <a:rPr lang="en-US" sz="950" dirty="0" err="1"/>
              <a:t>EntryValue</a:t>
            </a:r>
            <a:r>
              <a:rPr lang="en-US" sz="950" dirty="0"/>
              <a:t> = '5.2')</a:t>
            </a:r>
          </a:p>
          <a:p>
            <a:r>
              <a:rPr lang="en-US" sz="950" dirty="0" smtClean="0"/>
              <a:t>AND </a:t>
            </a:r>
            <a:r>
              <a:rPr lang="en-US" sz="950" dirty="0"/>
              <a:t>NOT EXISTS</a:t>
            </a:r>
          </a:p>
          <a:p>
            <a:r>
              <a:rPr lang="en-US" sz="950" dirty="0"/>
              <a:t>	-- a Win2K/XP/2003 service pack is installed</a:t>
            </a:r>
          </a:p>
          <a:p>
            <a:r>
              <a:rPr lang="en-US" sz="950" dirty="0"/>
              <a:t>	(SELECT 'a Win2K/XP/2003 service pack is installed' FROM </a:t>
            </a:r>
            <a:r>
              <a:rPr lang="en-US" sz="950" dirty="0" err="1"/>
              <a:t>Windows_RegistryKeys</a:t>
            </a:r>
            <a:r>
              <a:rPr lang="en-US" sz="950" dirty="0"/>
              <a:t> WHERE</a:t>
            </a:r>
          </a:p>
          <a:p>
            <a:r>
              <a:rPr lang="en-US" sz="950" dirty="0"/>
              <a:t>		</a:t>
            </a:r>
            <a:r>
              <a:rPr lang="en-US" sz="950" dirty="0" err="1"/>
              <a:t>RegistryKey</a:t>
            </a:r>
            <a:r>
              <a:rPr lang="en-US" sz="950" dirty="0"/>
              <a:t> = 'HKEY_LOCAL_MACHINE\SOFTWARE\Microsoft\Windows NT\</a:t>
            </a:r>
            <a:r>
              <a:rPr lang="en-US" sz="950" dirty="0" err="1"/>
              <a:t>CurrentVersion</a:t>
            </a:r>
            <a:r>
              <a:rPr lang="en-US" sz="950" dirty="0"/>
              <a:t>' AND</a:t>
            </a:r>
          </a:p>
          <a:p>
            <a:r>
              <a:rPr lang="en-US" sz="950" dirty="0"/>
              <a:t>		</a:t>
            </a:r>
            <a:r>
              <a:rPr lang="en-US" sz="950" dirty="0" err="1"/>
              <a:t>EntryName</a:t>
            </a:r>
            <a:r>
              <a:rPr lang="en-US" sz="950" dirty="0"/>
              <a:t> = '</a:t>
            </a:r>
            <a:r>
              <a:rPr lang="en-US" sz="950" dirty="0" err="1"/>
              <a:t>CSDVersion</a:t>
            </a:r>
            <a:r>
              <a:rPr lang="en-US" sz="950" dirty="0"/>
              <a:t>')</a:t>
            </a:r>
          </a:p>
          <a:p>
            <a:r>
              <a:rPr lang="en-US" sz="950" dirty="0" smtClean="0"/>
              <a:t>AND </a:t>
            </a:r>
            <a:r>
              <a:rPr lang="en-US" sz="950" dirty="0"/>
              <a:t>EXISTS</a:t>
            </a:r>
          </a:p>
          <a:p>
            <a:r>
              <a:rPr lang="en-US" sz="950" dirty="0"/>
              <a:t>	-- the version of httpext.dll is less than 6.0.3790.212</a:t>
            </a:r>
          </a:p>
          <a:p>
            <a:r>
              <a:rPr lang="en-US" sz="950" dirty="0"/>
              <a:t>	(SELECT 'the version of httpext.dll is less than 6.0.3790.212' FROM </a:t>
            </a:r>
            <a:r>
              <a:rPr lang="en-US" sz="950" dirty="0" err="1"/>
              <a:t>Windows_FileAttributes</a:t>
            </a:r>
            <a:r>
              <a:rPr lang="en-US" sz="950" dirty="0"/>
              <a:t> WHERE</a:t>
            </a:r>
          </a:p>
          <a:p>
            <a:r>
              <a:rPr lang="en-US" sz="950" dirty="0"/>
              <a:t>		</a:t>
            </a:r>
            <a:r>
              <a:rPr lang="en-US" sz="950" dirty="0" err="1"/>
              <a:t>FilePath</a:t>
            </a:r>
            <a:r>
              <a:rPr lang="en-US" sz="950" dirty="0"/>
              <a:t> = (SELECT </a:t>
            </a:r>
            <a:r>
              <a:rPr lang="en-US" sz="950" dirty="0" err="1"/>
              <a:t>EntryValue</a:t>
            </a:r>
            <a:r>
              <a:rPr lang="en-US" sz="950" dirty="0"/>
              <a:t> || '\system32\</a:t>
            </a:r>
            <a:r>
              <a:rPr lang="en-US" sz="950" dirty="0" err="1"/>
              <a:t>inetsrv</a:t>
            </a:r>
            <a:r>
              <a:rPr lang="en-US" sz="950" dirty="0"/>
              <a:t>\httpext.dll' FROM </a:t>
            </a:r>
            <a:r>
              <a:rPr lang="en-US" sz="950" dirty="0" err="1"/>
              <a:t>Windows_RegistryKeys</a:t>
            </a:r>
            <a:r>
              <a:rPr lang="en-US" sz="950" dirty="0"/>
              <a:t> WHERE</a:t>
            </a:r>
          </a:p>
          <a:p>
            <a:r>
              <a:rPr lang="en-US" sz="950" dirty="0"/>
              <a:t>			</a:t>
            </a:r>
            <a:r>
              <a:rPr lang="en-US" sz="950" dirty="0" err="1"/>
              <a:t>RegistryKey</a:t>
            </a:r>
            <a:r>
              <a:rPr lang="en-US" sz="950" dirty="0"/>
              <a:t> = 'HKEY_LOCAL_MACHINE\SOFTWARE\Microsoft\Windows NT\</a:t>
            </a:r>
            <a:r>
              <a:rPr lang="en-US" sz="950" dirty="0" err="1"/>
              <a:t>CurrentVersion</a:t>
            </a:r>
            <a:r>
              <a:rPr lang="en-US" sz="950" dirty="0"/>
              <a:t>' AND</a:t>
            </a:r>
          </a:p>
          <a:p>
            <a:r>
              <a:rPr lang="en-US" sz="950" dirty="0"/>
              <a:t>			</a:t>
            </a:r>
            <a:r>
              <a:rPr lang="en-US" sz="950" dirty="0" err="1"/>
              <a:t>EntryName</a:t>
            </a:r>
            <a:r>
              <a:rPr lang="en-US" sz="950" dirty="0"/>
              <a:t> = '</a:t>
            </a:r>
            <a:r>
              <a:rPr lang="en-US" sz="950" dirty="0" err="1"/>
              <a:t>SystemRoot</a:t>
            </a:r>
            <a:r>
              <a:rPr lang="en-US" sz="950" dirty="0"/>
              <a:t>') AND</a:t>
            </a:r>
          </a:p>
          <a:p>
            <a:r>
              <a:rPr lang="en-US" sz="950" dirty="0"/>
              <a:t>		(Version1 &lt; 6 OR (Version1 = 6 AND</a:t>
            </a:r>
          </a:p>
          <a:p>
            <a:r>
              <a:rPr lang="en-US" sz="950" dirty="0"/>
              <a:t>		(Version2 &lt; 0 OR (Version2 = 0 AND</a:t>
            </a:r>
          </a:p>
          <a:p>
            <a:r>
              <a:rPr lang="en-US" sz="950" dirty="0"/>
              <a:t>		(Version3 &lt; 3790 OR Version3 = 3790 AND</a:t>
            </a:r>
          </a:p>
          <a:p>
            <a:r>
              <a:rPr lang="en-US" sz="950" dirty="0"/>
              <a:t>		Version4 &lt; 212))))))</a:t>
            </a:r>
          </a:p>
          <a:p>
            <a:r>
              <a:rPr lang="en-US" sz="950" dirty="0" smtClean="0"/>
              <a:t>AND </a:t>
            </a:r>
            <a:r>
              <a:rPr lang="en-US" sz="950" dirty="0"/>
              <a:t>EXISTS</a:t>
            </a:r>
          </a:p>
          <a:p>
            <a:r>
              <a:rPr lang="en-US" sz="950" dirty="0"/>
              <a:t>	-- the patch KB824151 is installed</a:t>
            </a:r>
          </a:p>
          <a:p>
            <a:r>
              <a:rPr lang="en-US" sz="950" dirty="0"/>
              <a:t>	(SELECT 'the patch KB824151 is installed' FROM </a:t>
            </a:r>
            <a:r>
              <a:rPr lang="en-US" sz="950" dirty="0" err="1"/>
              <a:t>Windows_RegistryKeys</a:t>
            </a:r>
            <a:r>
              <a:rPr lang="en-US" sz="950" dirty="0"/>
              <a:t> WHERE</a:t>
            </a:r>
          </a:p>
          <a:p>
            <a:r>
              <a:rPr lang="en-US" sz="950" dirty="0"/>
              <a:t>		</a:t>
            </a:r>
            <a:r>
              <a:rPr lang="en-US" sz="950" dirty="0" err="1"/>
              <a:t>RegistryKey</a:t>
            </a:r>
            <a:r>
              <a:rPr lang="en-US" sz="950" dirty="0"/>
              <a:t> = 'HKEY_LOCAL_MACHINE\SOFTWARE\Microsoft\Windows NT\</a:t>
            </a:r>
            <a:r>
              <a:rPr lang="en-US" sz="950" dirty="0" err="1"/>
              <a:t>CurrentVersion</a:t>
            </a:r>
            <a:r>
              <a:rPr lang="en-US" sz="950" dirty="0"/>
              <a:t>\Hotfix\KB824151' AND</a:t>
            </a:r>
          </a:p>
          <a:p>
            <a:r>
              <a:rPr lang="en-US" sz="950" dirty="0"/>
              <a:t>		</a:t>
            </a:r>
            <a:r>
              <a:rPr lang="en-US" sz="950" dirty="0" err="1"/>
              <a:t>EntryName</a:t>
            </a:r>
            <a:r>
              <a:rPr lang="en-US" sz="950" dirty="0"/>
              <a:t> = 'Installed' AND</a:t>
            </a:r>
          </a:p>
          <a:p>
            <a:r>
              <a:rPr lang="en-US" sz="950" dirty="0"/>
              <a:t>		</a:t>
            </a:r>
            <a:r>
              <a:rPr lang="en-US" sz="950" dirty="0" err="1"/>
              <a:t>EntryValue</a:t>
            </a:r>
            <a:r>
              <a:rPr lang="en-US" sz="950" dirty="0"/>
              <a:t> = '1</a:t>
            </a:r>
            <a:r>
              <a:rPr lang="en-US" sz="950" dirty="0" smtClean="0"/>
              <a:t>')</a:t>
            </a:r>
            <a:endParaRPr lang="en-US" sz="950" dirty="0"/>
          </a:p>
          <a:p>
            <a:r>
              <a:rPr lang="en-US" sz="950" dirty="0"/>
              <a:t>--</a:t>
            </a:r>
          </a:p>
          <a:p>
            <a:r>
              <a:rPr lang="en-US" sz="950" dirty="0"/>
              <a:t>-- ### END VULNERABLE SOFTWARE EXISTS</a:t>
            </a:r>
          </a:p>
          <a:p>
            <a:r>
              <a:rPr lang="en-US" sz="950" dirty="0" smtClean="0"/>
              <a:t>-- </a:t>
            </a:r>
            <a:r>
              <a:rPr lang="en-US" sz="950" dirty="0"/>
              <a:t>### BEGIN VULNERABLE CONFIGURATION EXISTS</a:t>
            </a:r>
          </a:p>
          <a:p>
            <a:r>
              <a:rPr lang="en-US" sz="950" dirty="0"/>
              <a:t>--</a:t>
            </a:r>
          </a:p>
          <a:p>
            <a:r>
              <a:rPr lang="en-US" sz="950" dirty="0" smtClean="0"/>
              <a:t>--</a:t>
            </a:r>
            <a:endParaRPr lang="en-US" sz="950" dirty="0"/>
          </a:p>
          <a:p>
            <a:r>
              <a:rPr lang="en-US" sz="950" dirty="0"/>
              <a:t>-- ### END VULNERABLE CONFIGURATION</a:t>
            </a:r>
          </a:p>
          <a:p>
            <a:r>
              <a:rPr lang="en-US" sz="950" dirty="0"/>
              <a:t>;</a:t>
            </a:r>
          </a:p>
        </p:txBody>
      </p:sp>
    </p:spTree>
    <p:extLst>
      <p:ext uri="{BB962C8B-B14F-4D97-AF65-F5344CB8AC3E}">
        <p14:creationId xmlns:p14="http://schemas.microsoft.com/office/powerpoint/2010/main" val="3906046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Significant Milestones</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363912858"/>
              </p:ext>
            </p:extLst>
          </p:nvPr>
        </p:nvGraphicFramePr>
        <p:xfrm>
          <a:off x="507189" y="1367335"/>
          <a:ext cx="8438147" cy="4784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10</a:t>
            </a:fld>
            <a:r>
              <a:rPr lang="en-US" smtClean="0"/>
              <a:t> </a:t>
            </a:r>
            <a:r>
              <a:rPr lang="en-US" smtClean="0">
                <a:solidFill>
                  <a:srgbClr val="C1CD23"/>
                </a:solidFill>
              </a:rPr>
              <a:t>|</a:t>
            </a:r>
            <a:endParaRPr lang="en-US" dirty="0">
              <a:solidFill>
                <a:srgbClr val="C1CD23"/>
              </a:solidFill>
            </a:endParaRPr>
          </a:p>
        </p:txBody>
      </p:sp>
      <p:sp>
        <p:nvSpPr>
          <p:cNvPr id="5" name="Rectangle 4"/>
          <p:cNvSpPr/>
          <p:nvPr/>
        </p:nvSpPr>
        <p:spPr>
          <a:xfrm>
            <a:off x="445273" y="5693133"/>
            <a:ext cx="8595360" cy="47707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Tree>
    <p:extLst>
      <p:ext uri="{BB962C8B-B14F-4D97-AF65-F5344CB8AC3E}">
        <p14:creationId xmlns:p14="http://schemas.microsoft.com/office/powerpoint/2010/main" val="37087343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July 18, </a:t>
            </a:r>
            <a:r>
              <a:rPr lang="en-US" dirty="0" smtClean="0"/>
              <a:t>2005 - First </a:t>
            </a:r>
            <a:r>
              <a:rPr lang="en-US" dirty="0"/>
              <a:t>Developer Days</a:t>
            </a:r>
          </a:p>
        </p:txBody>
      </p:sp>
      <p:sp>
        <p:nvSpPr>
          <p:cNvPr id="3" name="Content Placeholder 2"/>
          <p:cNvSpPr>
            <a:spLocks noGrp="1"/>
          </p:cNvSpPr>
          <p:nvPr>
            <p:ph idx="1"/>
          </p:nvPr>
        </p:nvSpPr>
        <p:spPr>
          <a:xfrm>
            <a:off x="609600" y="1447800"/>
            <a:ext cx="5497596" cy="4678363"/>
          </a:xfrm>
        </p:spPr>
        <p:txBody>
          <a:bodyPr/>
          <a:lstStyle/>
          <a:p>
            <a:r>
              <a:rPr lang="en-US" dirty="0" smtClean="0"/>
              <a:t>35 participants from 14 organizations</a:t>
            </a:r>
          </a:p>
          <a:p>
            <a:r>
              <a:rPr lang="en-US" dirty="0" smtClean="0"/>
              <a:t>Version 5.0 is a direct outcome</a:t>
            </a:r>
          </a:p>
          <a:p>
            <a:pPr lvl="1"/>
            <a:r>
              <a:rPr lang="en-US" dirty="0" smtClean="0"/>
              <a:t>OVAL IDs, Variables, XML Signatures, Compatibility, Results Schema, </a:t>
            </a:r>
            <a:r>
              <a:rPr lang="en-US" dirty="0" err="1" smtClean="0"/>
              <a:t>compound_test</a:t>
            </a:r>
            <a:endParaRPr lang="en-US" dirty="0" smtClean="0"/>
          </a:p>
          <a:p>
            <a:r>
              <a:rPr lang="en-US" dirty="0" smtClean="0"/>
              <a:t>Very productive event that laid the foundation of current OVAL</a:t>
            </a:r>
            <a:endParaRPr lang="en-US" dirty="0"/>
          </a:p>
        </p:txBody>
      </p:sp>
      <p:sp>
        <p:nvSpPr>
          <p:cNvPr id="4" name="Slide Number Placeholder 3"/>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11</a:t>
            </a:fld>
            <a:r>
              <a:rPr lang="en-US" smtClean="0"/>
              <a:t> </a:t>
            </a:r>
            <a:r>
              <a:rPr lang="en-US" smtClean="0">
                <a:solidFill>
                  <a:srgbClr val="C1CD23"/>
                </a:solidFill>
              </a:rPr>
              <a:t>|</a:t>
            </a:r>
            <a:endParaRPr lang="en-US" dirty="0">
              <a:solidFill>
                <a:srgbClr val="C1CD23"/>
              </a:solidFill>
            </a:endParaRPr>
          </a:p>
        </p:txBody>
      </p:sp>
      <p:pic>
        <p:nvPicPr>
          <p:cNvPr id="10242" name="Picture 2" descr="2005 OVAL Developer Day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7196" y="3835798"/>
            <a:ext cx="2962656" cy="2468880"/>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2005 OVAL Developer Day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7196" y="1368399"/>
            <a:ext cx="2962656" cy="2468880"/>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2005 OVAL Developer Day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4540" y="3835798"/>
            <a:ext cx="2962656" cy="246888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45220" y="5070238"/>
            <a:ext cx="2540294" cy="92333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b="1" dirty="0" smtClean="0"/>
              <a:t>9</a:t>
            </a:r>
            <a:r>
              <a:rPr lang="en-US" b="1" baseline="30000" dirty="0" smtClean="0"/>
              <a:t>th</a:t>
            </a:r>
            <a:r>
              <a:rPr lang="en-US" b="1" dirty="0" smtClean="0"/>
              <a:t> Annual Event</a:t>
            </a:r>
          </a:p>
          <a:p>
            <a:r>
              <a:rPr lang="en-US" dirty="0" smtClean="0"/>
              <a:t>97 registrant from </a:t>
            </a:r>
            <a:br>
              <a:rPr lang="en-US" dirty="0" smtClean="0"/>
            </a:br>
            <a:r>
              <a:rPr lang="en-US" dirty="0" smtClean="0"/>
              <a:t>55 </a:t>
            </a:r>
            <a:r>
              <a:rPr lang="en-US" dirty="0"/>
              <a:t>organizations</a:t>
            </a:r>
          </a:p>
        </p:txBody>
      </p:sp>
    </p:spTree>
    <p:extLst>
      <p:ext uri="{BB962C8B-B14F-4D97-AF65-F5344CB8AC3E}">
        <p14:creationId xmlns:p14="http://schemas.microsoft.com/office/powerpoint/2010/main" val="2571796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Significant Milestones</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20873305"/>
              </p:ext>
            </p:extLst>
          </p:nvPr>
        </p:nvGraphicFramePr>
        <p:xfrm>
          <a:off x="507189" y="1367335"/>
          <a:ext cx="8438147" cy="4784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12</a:t>
            </a:fld>
            <a:r>
              <a:rPr lang="en-US" smtClean="0"/>
              <a:t> </a:t>
            </a:r>
            <a:r>
              <a:rPr lang="en-US" smtClean="0">
                <a:solidFill>
                  <a:srgbClr val="C1CD23"/>
                </a:solidFill>
              </a:rPr>
              <a:t>|</a:t>
            </a:r>
            <a:endParaRPr lang="en-US" dirty="0">
              <a:solidFill>
                <a:srgbClr val="C1CD23"/>
              </a:solidFill>
            </a:endParaRPr>
          </a:p>
        </p:txBody>
      </p:sp>
    </p:spTree>
    <p:extLst>
      <p:ext uri="{BB962C8B-B14F-4D97-AF65-F5344CB8AC3E}">
        <p14:creationId xmlns:p14="http://schemas.microsoft.com/office/powerpoint/2010/main" val="16828840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Milestones…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231591350"/>
              </p:ext>
            </p:extLst>
          </p:nvPr>
        </p:nvGraphicFramePr>
        <p:xfrm>
          <a:off x="506237" y="1375751"/>
          <a:ext cx="8446168" cy="50813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13</a:t>
            </a:fld>
            <a:r>
              <a:rPr lang="en-US" smtClean="0"/>
              <a:t> </a:t>
            </a:r>
            <a:r>
              <a:rPr lang="en-US" smtClean="0">
                <a:solidFill>
                  <a:srgbClr val="C1CD23"/>
                </a:solidFill>
              </a:rPr>
              <a:t>|</a:t>
            </a:r>
            <a:endParaRPr lang="en-US" dirty="0">
              <a:solidFill>
                <a:srgbClr val="C1CD23"/>
              </a:solidFill>
            </a:endParaRPr>
          </a:p>
        </p:txBody>
      </p:sp>
      <p:sp>
        <p:nvSpPr>
          <p:cNvPr id="6" name="Rectangle 5"/>
          <p:cNvSpPr/>
          <p:nvPr/>
        </p:nvSpPr>
        <p:spPr>
          <a:xfrm>
            <a:off x="445273" y="1836752"/>
            <a:ext cx="8595360" cy="462765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Tree>
    <p:extLst>
      <p:ext uri="{BB962C8B-B14F-4D97-AF65-F5344CB8AC3E}">
        <p14:creationId xmlns:p14="http://schemas.microsoft.com/office/powerpoint/2010/main" val="11303936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December 2, </a:t>
            </a:r>
            <a:r>
              <a:rPr lang="en-US" dirty="0" smtClean="0"/>
              <a:t>2005 - First-Ever </a:t>
            </a:r>
            <a:r>
              <a:rPr lang="en-US" dirty="0"/>
              <a:t>OVAL Compatibility </a:t>
            </a:r>
            <a:r>
              <a:rPr lang="en-US" dirty="0" smtClean="0"/>
              <a:t>Awards</a:t>
            </a:r>
            <a:endParaRPr lang="en-US" dirty="0"/>
          </a:p>
        </p:txBody>
      </p:sp>
      <p:sp>
        <p:nvSpPr>
          <p:cNvPr id="4" name="Content Placeholder 3"/>
          <p:cNvSpPr>
            <a:spLocks noGrp="1"/>
          </p:cNvSpPr>
          <p:nvPr>
            <p:ph idx="1"/>
          </p:nvPr>
        </p:nvSpPr>
        <p:spPr/>
        <p:txBody>
          <a:bodyPr/>
          <a:lstStyle/>
          <a:p>
            <a:r>
              <a:rPr lang="en-US" dirty="0" err="1"/>
              <a:t>ArcSight</a:t>
            </a:r>
            <a:r>
              <a:rPr lang="en-US" dirty="0"/>
              <a:t>, Inc., Citadel Security Software Inc., and </a:t>
            </a:r>
            <a:r>
              <a:rPr lang="en-US" dirty="0" err="1" smtClean="0"/>
              <a:t>ThreatGuard</a:t>
            </a:r>
            <a:r>
              <a:rPr lang="en-US" dirty="0" smtClean="0"/>
              <a:t> </a:t>
            </a:r>
            <a:r>
              <a:rPr lang="en-US" dirty="0"/>
              <a:t>Inc</a:t>
            </a:r>
            <a:r>
              <a:rPr lang="en-US" dirty="0" smtClean="0"/>
              <a:t>. were the first three to achieve OVAL Compatibility</a:t>
            </a:r>
            <a:endParaRPr lang="en-US" dirty="0"/>
          </a:p>
        </p:txBody>
      </p:sp>
      <p:sp>
        <p:nvSpPr>
          <p:cNvPr id="3" name="Slide Number Placeholder 2"/>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14</a:t>
            </a:fld>
            <a:r>
              <a:rPr lang="en-US" smtClean="0"/>
              <a:t> </a:t>
            </a:r>
            <a:r>
              <a:rPr lang="en-US" smtClean="0">
                <a:solidFill>
                  <a:srgbClr val="C1CD23"/>
                </a:solidFill>
              </a:rPr>
              <a:t>|</a:t>
            </a:r>
            <a:endParaRPr lang="en-US" dirty="0">
              <a:solidFill>
                <a:srgbClr val="C1CD23"/>
              </a:solidFill>
            </a:endParaRPr>
          </a:p>
        </p:txBody>
      </p:sp>
      <p:pic>
        <p:nvPicPr>
          <p:cNvPr id="21506" name="Picture 2" descr="November 2005 OVAL Compatibility Awar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5369" y="2157046"/>
            <a:ext cx="7419398" cy="3950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98410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Milestones…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41610940"/>
              </p:ext>
            </p:extLst>
          </p:nvPr>
        </p:nvGraphicFramePr>
        <p:xfrm>
          <a:off x="506237" y="1375751"/>
          <a:ext cx="8446168" cy="50813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15</a:t>
            </a:fld>
            <a:r>
              <a:rPr lang="en-US" smtClean="0"/>
              <a:t> </a:t>
            </a:r>
            <a:r>
              <a:rPr lang="en-US" smtClean="0">
                <a:solidFill>
                  <a:srgbClr val="C1CD23"/>
                </a:solidFill>
              </a:rPr>
              <a:t>|</a:t>
            </a:r>
            <a:endParaRPr lang="en-US" dirty="0">
              <a:solidFill>
                <a:srgbClr val="C1CD23"/>
              </a:solidFill>
            </a:endParaRPr>
          </a:p>
        </p:txBody>
      </p:sp>
      <p:sp>
        <p:nvSpPr>
          <p:cNvPr id="6" name="Rectangle 5"/>
          <p:cNvSpPr/>
          <p:nvPr/>
        </p:nvSpPr>
        <p:spPr>
          <a:xfrm>
            <a:off x="445273" y="2297928"/>
            <a:ext cx="8595360" cy="4166482"/>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Tree>
    <p:extLst>
      <p:ext uri="{BB962C8B-B14F-4D97-AF65-F5344CB8AC3E}">
        <p14:creationId xmlns:p14="http://schemas.microsoft.com/office/powerpoint/2010/main" val="28638896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5386251" cy="868362"/>
          </a:xfrm>
        </p:spPr>
        <p:txBody>
          <a:bodyPr>
            <a:normAutofit fontScale="90000"/>
          </a:bodyPr>
          <a:lstStyle/>
          <a:p>
            <a:r>
              <a:rPr lang="en-US" dirty="0"/>
              <a:t>May 1, 2006 </a:t>
            </a:r>
            <a:r>
              <a:rPr lang="en-US" dirty="0" smtClean="0"/>
              <a:t>- Red </a:t>
            </a:r>
            <a:r>
              <a:rPr lang="en-US" dirty="0"/>
              <a:t>Hat </a:t>
            </a:r>
            <a:r>
              <a:rPr lang="en-US" dirty="0" smtClean="0"/>
              <a:t>Repository </a:t>
            </a:r>
            <a:r>
              <a:rPr lang="en-US" dirty="0"/>
              <a:t>First External </a:t>
            </a:r>
            <a:r>
              <a:rPr lang="en-US" dirty="0" smtClean="0"/>
              <a:t>Repository</a:t>
            </a:r>
            <a:endParaRPr lang="en-US" dirty="0"/>
          </a:p>
        </p:txBody>
      </p:sp>
      <p:sp>
        <p:nvSpPr>
          <p:cNvPr id="3" name="Content Placeholder 2"/>
          <p:cNvSpPr>
            <a:spLocks noGrp="1"/>
          </p:cNvSpPr>
          <p:nvPr>
            <p:ph idx="1"/>
          </p:nvPr>
        </p:nvSpPr>
        <p:spPr/>
        <p:txBody>
          <a:bodyPr/>
          <a:lstStyle/>
          <a:p>
            <a:r>
              <a:rPr lang="en-US" dirty="0" smtClean="0"/>
              <a:t>Mark Cox and his team at Red Hat start publishing OVAL Patch definitions for all Red Hat Errata. </a:t>
            </a:r>
          </a:p>
          <a:p>
            <a:r>
              <a:rPr lang="en-US" dirty="0" smtClean="0">
                <a:hlinkClick r:id="rId3"/>
              </a:rPr>
              <a:t>http://redhat.com/oval</a:t>
            </a:r>
            <a:endParaRPr lang="en-US" dirty="0" smtClean="0"/>
          </a:p>
          <a:p>
            <a:endParaRPr lang="en-US" dirty="0"/>
          </a:p>
          <a:p>
            <a:r>
              <a:rPr lang="en-US" dirty="0" smtClean="0"/>
              <a:t>Demonstrated automated patch content production into a standardized format.</a:t>
            </a:r>
          </a:p>
          <a:p>
            <a:endParaRPr lang="en-US" dirty="0"/>
          </a:p>
          <a:p>
            <a:r>
              <a:rPr lang="en-US" dirty="0" smtClean="0"/>
              <a:t>Last I heard, the OVAL generation code has not needed update in years.</a:t>
            </a:r>
            <a:endParaRPr lang="en-US" dirty="0"/>
          </a:p>
        </p:txBody>
      </p:sp>
      <p:sp>
        <p:nvSpPr>
          <p:cNvPr id="4" name="Slide Number Placeholder 3"/>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16</a:t>
            </a:fld>
            <a:r>
              <a:rPr lang="en-US" smtClean="0"/>
              <a:t> </a:t>
            </a:r>
            <a:r>
              <a:rPr lang="en-US" smtClean="0">
                <a:solidFill>
                  <a:srgbClr val="C1CD23"/>
                </a:solidFill>
              </a:rPr>
              <a:t>|</a:t>
            </a:r>
            <a:endParaRPr lang="en-US" dirty="0">
              <a:solidFill>
                <a:srgbClr val="C1CD23"/>
              </a:solidFill>
            </a:endParaRPr>
          </a:p>
        </p:txBody>
      </p:sp>
    </p:spTree>
    <p:extLst>
      <p:ext uri="{BB962C8B-B14F-4D97-AF65-F5344CB8AC3E}">
        <p14:creationId xmlns:p14="http://schemas.microsoft.com/office/powerpoint/2010/main" val="39967146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Milestones…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431403726"/>
              </p:ext>
            </p:extLst>
          </p:nvPr>
        </p:nvGraphicFramePr>
        <p:xfrm>
          <a:off x="506237" y="1375751"/>
          <a:ext cx="8446168" cy="50813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17</a:t>
            </a:fld>
            <a:r>
              <a:rPr lang="en-US" smtClean="0"/>
              <a:t> </a:t>
            </a:r>
            <a:r>
              <a:rPr lang="en-US" smtClean="0">
                <a:solidFill>
                  <a:srgbClr val="C1CD23"/>
                </a:solidFill>
              </a:rPr>
              <a:t>|</a:t>
            </a:r>
            <a:endParaRPr lang="en-US" dirty="0">
              <a:solidFill>
                <a:srgbClr val="C1CD23"/>
              </a:solidFill>
            </a:endParaRPr>
          </a:p>
        </p:txBody>
      </p:sp>
      <p:sp>
        <p:nvSpPr>
          <p:cNvPr id="6" name="Rectangle 5"/>
          <p:cNvSpPr/>
          <p:nvPr/>
        </p:nvSpPr>
        <p:spPr>
          <a:xfrm>
            <a:off x="445273" y="3236181"/>
            <a:ext cx="8595360" cy="3228228"/>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Tree>
    <p:extLst>
      <p:ext uri="{BB962C8B-B14F-4D97-AF65-F5344CB8AC3E}">
        <p14:creationId xmlns:p14="http://schemas.microsoft.com/office/powerpoint/2010/main" val="25775377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21366" t="15094" r="20180" b="4635"/>
          <a:stretch/>
        </p:blipFill>
        <p:spPr bwMode="auto">
          <a:xfrm>
            <a:off x="3481136" y="2184788"/>
            <a:ext cx="5517891" cy="41438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Title 3"/>
          <p:cNvSpPr>
            <a:spLocks noGrp="1"/>
          </p:cNvSpPr>
          <p:nvPr>
            <p:ph type="title"/>
          </p:nvPr>
        </p:nvSpPr>
        <p:spPr/>
        <p:txBody>
          <a:bodyPr>
            <a:noAutofit/>
          </a:bodyPr>
          <a:lstStyle/>
          <a:p>
            <a:pPr>
              <a:spcBef>
                <a:spcPts val="0"/>
              </a:spcBef>
            </a:pPr>
            <a:r>
              <a:rPr lang="en-US" dirty="0" smtClean="0"/>
              <a:t>July 2006 - NIST Briefs on Automating FISMA </a:t>
            </a:r>
            <a:endParaRPr lang="en-US" dirty="0"/>
          </a:p>
        </p:txBody>
      </p:sp>
      <p:sp>
        <p:nvSpPr>
          <p:cNvPr id="5" name="Content Placeholder 4"/>
          <p:cNvSpPr>
            <a:spLocks noGrp="1"/>
          </p:cNvSpPr>
          <p:nvPr>
            <p:ph idx="1"/>
          </p:nvPr>
        </p:nvSpPr>
        <p:spPr>
          <a:xfrm>
            <a:off x="609600" y="1447800"/>
            <a:ext cx="7932420" cy="4678363"/>
          </a:xfrm>
        </p:spPr>
        <p:txBody>
          <a:bodyPr>
            <a:normAutofit/>
          </a:bodyPr>
          <a:lstStyle/>
          <a:p>
            <a:r>
              <a:rPr lang="en-US" dirty="0" smtClean="0"/>
              <a:t>Pre-SCAP NIST briefs at OVAL Developer Days July 2006 on pulling CVE, OVAL, XCCDF, and CVSS together to automate FISMA Compliance.</a:t>
            </a:r>
          </a:p>
          <a:p>
            <a:endParaRPr lang="en-US" dirty="0"/>
          </a:p>
          <a:p>
            <a:r>
              <a:rPr lang="en-US" dirty="0" smtClean="0"/>
              <a:t>Planning to integrate</a:t>
            </a:r>
            <a:br>
              <a:rPr lang="en-US" dirty="0" smtClean="0"/>
            </a:br>
            <a:r>
              <a:rPr lang="en-US" dirty="0" smtClean="0"/>
              <a:t>with NVD and NCP</a:t>
            </a:r>
          </a:p>
          <a:p>
            <a:pPr marL="0" indent="0">
              <a:buNone/>
            </a:pPr>
            <a:endParaRPr lang="en-US" dirty="0" smtClean="0"/>
          </a:p>
        </p:txBody>
      </p:sp>
      <p:sp>
        <p:nvSpPr>
          <p:cNvPr id="7" name="Slide Number Placeholder 6"/>
          <p:cNvSpPr>
            <a:spLocks noGrp="1"/>
          </p:cNvSpPr>
          <p:nvPr>
            <p:ph type="sldNum" sz="quarter" idx="4"/>
          </p:nvPr>
        </p:nvSpPr>
        <p:spPr>
          <a:xfrm>
            <a:off x="8451217" y="76200"/>
            <a:ext cx="495766" cy="180918"/>
          </a:xfrm>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18</a:t>
            </a:fld>
            <a:r>
              <a:rPr lang="en-US" smtClean="0"/>
              <a:t> </a:t>
            </a:r>
            <a:r>
              <a:rPr lang="en-US" smtClean="0">
                <a:solidFill>
                  <a:srgbClr val="C1CD23"/>
                </a:solidFill>
              </a:rPr>
              <a:t>|</a:t>
            </a:r>
            <a:endParaRPr lang="en-US">
              <a:solidFill>
                <a:srgbClr val="C1CD23"/>
              </a:solidFill>
            </a:endParaRPr>
          </a:p>
        </p:txBody>
      </p:sp>
    </p:spTree>
    <p:extLst>
      <p:ext uri="{BB962C8B-B14F-4D97-AF65-F5344CB8AC3E}">
        <p14:creationId xmlns:p14="http://schemas.microsoft.com/office/powerpoint/2010/main" val="5821671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Significant Milestones</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08056239"/>
              </p:ext>
            </p:extLst>
          </p:nvPr>
        </p:nvGraphicFramePr>
        <p:xfrm>
          <a:off x="507189" y="1367335"/>
          <a:ext cx="8438147" cy="4784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1</a:t>
            </a:fld>
            <a:r>
              <a:rPr lang="en-US" smtClean="0"/>
              <a:t> </a:t>
            </a:r>
            <a:r>
              <a:rPr lang="en-US" smtClean="0">
                <a:solidFill>
                  <a:srgbClr val="C1CD23"/>
                </a:solidFill>
              </a:rPr>
              <a:t>|</a:t>
            </a:r>
            <a:endParaRPr lang="en-US" dirty="0">
              <a:solidFill>
                <a:srgbClr val="C1CD23"/>
              </a:solidFill>
            </a:endParaRPr>
          </a:p>
        </p:txBody>
      </p:sp>
      <p:sp>
        <p:nvSpPr>
          <p:cNvPr id="9" name="Rectangle 8"/>
          <p:cNvSpPr/>
          <p:nvPr/>
        </p:nvSpPr>
        <p:spPr>
          <a:xfrm>
            <a:off x="445273" y="1844703"/>
            <a:ext cx="8595360" cy="4333459"/>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Tree>
    <p:extLst>
      <p:ext uri="{BB962C8B-B14F-4D97-AF65-F5344CB8AC3E}">
        <p14:creationId xmlns:p14="http://schemas.microsoft.com/office/powerpoint/2010/main" val="21773922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Milestones…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228723348"/>
              </p:ext>
            </p:extLst>
          </p:nvPr>
        </p:nvGraphicFramePr>
        <p:xfrm>
          <a:off x="506237" y="1375751"/>
          <a:ext cx="8446168" cy="50813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19</a:t>
            </a:fld>
            <a:r>
              <a:rPr lang="en-US" smtClean="0"/>
              <a:t> </a:t>
            </a:r>
            <a:r>
              <a:rPr lang="en-US" smtClean="0">
                <a:solidFill>
                  <a:srgbClr val="C1CD23"/>
                </a:solidFill>
              </a:rPr>
              <a:t>|</a:t>
            </a:r>
            <a:endParaRPr lang="en-US" dirty="0">
              <a:solidFill>
                <a:srgbClr val="C1CD23"/>
              </a:solidFill>
            </a:endParaRPr>
          </a:p>
        </p:txBody>
      </p:sp>
    </p:spTree>
    <p:extLst>
      <p:ext uri="{BB962C8B-B14F-4D97-AF65-F5344CB8AC3E}">
        <p14:creationId xmlns:p14="http://schemas.microsoft.com/office/powerpoint/2010/main" val="35272092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normAutofit lnSpcReduction="10000"/>
          </a:bodyPr>
          <a:lstStyle/>
          <a:p>
            <a:endParaRPr lang="en-US"/>
          </a:p>
        </p:txBody>
      </p:sp>
      <p:sp>
        <p:nvSpPr>
          <p:cNvPr id="5" name="Title 4"/>
          <p:cNvSpPr>
            <a:spLocks noGrp="1"/>
          </p:cNvSpPr>
          <p:nvPr>
            <p:ph type="ctrTitle" sz="quarter"/>
          </p:nvPr>
        </p:nvSpPr>
        <p:spPr/>
        <p:txBody>
          <a:bodyPr/>
          <a:lstStyle/>
          <a:p>
            <a:r>
              <a:rPr lang="en-US" dirty="0" smtClean="0"/>
              <a:t>An On Going Collaboration</a:t>
            </a:r>
            <a:endParaRPr lang="en-US" dirty="0"/>
          </a:p>
        </p:txBody>
      </p:sp>
      <p:sp>
        <p:nvSpPr>
          <p:cNvPr id="4" name="Slide Number Placeholder 3"/>
          <p:cNvSpPr>
            <a:spLocks noGrp="1"/>
          </p:cNvSpPr>
          <p:nvPr>
            <p:ph type="sldNum" sz="quarter" idx="4294967295"/>
          </p:nvPr>
        </p:nvSpPr>
        <p:spPr>
          <a:xfrm>
            <a:off x="8648700" y="6227763"/>
            <a:ext cx="495300" cy="180975"/>
          </a:xfrm>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20</a:t>
            </a:fld>
            <a:r>
              <a:rPr lang="en-US" smtClean="0"/>
              <a:t> </a:t>
            </a:r>
            <a:r>
              <a:rPr lang="en-US" smtClean="0">
                <a:solidFill>
                  <a:srgbClr val="C1CD23"/>
                </a:solidFill>
              </a:rPr>
              <a:t>|</a:t>
            </a:r>
            <a:endParaRPr lang="en-US" dirty="0">
              <a:solidFill>
                <a:srgbClr val="C1CD23"/>
              </a:solidFill>
            </a:endParaRPr>
          </a:p>
        </p:txBody>
      </p:sp>
    </p:spTree>
    <p:extLst>
      <p:ext uri="{BB962C8B-B14F-4D97-AF65-F5344CB8AC3E}">
        <p14:creationId xmlns:p14="http://schemas.microsoft.com/office/powerpoint/2010/main" val="18412291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New List Subscribers Per Quarter</a:t>
            </a:r>
            <a:endParaRPr lang="en-US" dirty="0"/>
          </a:p>
        </p:txBody>
      </p:sp>
      <p:sp>
        <p:nvSpPr>
          <p:cNvPr id="4" name="Slide Number Placeholder 3"/>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21</a:t>
            </a:fld>
            <a:r>
              <a:rPr lang="en-US" smtClean="0"/>
              <a:t> </a:t>
            </a:r>
            <a:r>
              <a:rPr lang="en-US" smtClean="0">
                <a:solidFill>
                  <a:srgbClr val="C1CD23"/>
                </a:solidFill>
              </a:rPr>
              <a:t>|</a:t>
            </a:r>
            <a:endParaRPr lang="en-US" dirty="0">
              <a:solidFill>
                <a:srgbClr val="C1CD23"/>
              </a:solidFill>
            </a:endParaRPr>
          </a:p>
        </p:txBody>
      </p:sp>
      <p:graphicFrame>
        <p:nvGraphicFramePr>
          <p:cNvPr id="11" name="Chart 10"/>
          <p:cNvGraphicFramePr>
            <a:graphicFrameLocks/>
          </p:cNvGraphicFramePr>
          <p:nvPr>
            <p:extLst>
              <p:ext uri="{D42A27DB-BD31-4B8C-83A1-F6EECF244321}">
                <p14:modId xmlns:p14="http://schemas.microsoft.com/office/powerpoint/2010/main" val="925318989"/>
              </p:ext>
            </p:extLst>
          </p:nvPr>
        </p:nvGraphicFramePr>
        <p:xfrm>
          <a:off x="339865" y="1232543"/>
          <a:ext cx="8346935" cy="4260892"/>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p:cNvSpPr txBox="1"/>
          <p:nvPr/>
        </p:nvSpPr>
        <p:spPr>
          <a:xfrm>
            <a:off x="562707" y="5416062"/>
            <a:ext cx="8405447" cy="984885"/>
          </a:xfrm>
          <a:prstGeom prst="rect">
            <a:avLst/>
          </a:prstGeom>
          <a:noFill/>
        </p:spPr>
        <p:txBody>
          <a:bodyPr wrap="square" rtlCol="0">
            <a:spAutoFit/>
          </a:bodyPr>
          <a:lstStyle/>
          <a:p>
            <a:pPr>
              <a:spcAft>
                <a:spcPts val="600"/>
              </a:spcAft>
            </a:pPr>
            <a:r>
              <a:rPr lang="en-US" sz="1600" dirty="0" smtClean="0">
                <a:ea typeface="Verdana" pitchFamily="34" charset="0"/>
                <a:cs typeface="Verdana" pitchFamily="34" charset="0"/>
              </a:rPr>
              <a:t>Developer List Subscribers: 750</a:t>
            </a:r>
          </a:p>
          <a:p>
            <a:pPr>
              <a:spcAft>
                <a:spcPts val="600"/>
              </a:spcAft>
            </a:pPr>
            <a:r>
              <a:rPr lang="en-US" sz="1600" dirty="0" smtClean="0">
                <a:ea typeface="Verdana" pitchFamily="34" charset="0"/>
                <a:cs typeface="Verdana" pitchFamily="34" charset="0"/>
              </a:rPr>
              <a:t>Discussion List Subscribers: 750</a:t>
            </a:r>
          </a:p>
          <a:p>
            <a:pPr>
              <a:spcAft>
                <a:spcPts val="600"/>
              </a:spcAft>
            </a:pPr>
            <a:r>
              <a:rPr lang="en-US" sz="1600" dirty="0" smtClean="0">
                <a:ea typeface="Verdana" pitchFamily="34" charset="0"/>
                <a:cs typeface="Verdana" pitchFamily="34" charset="0"/>
              </a:rPr>
              <a:t> </a:t>
            </a:r>
            <a:endParaRPr lang="en-US" sz="1600" dirty="0">
              <a:ea typeface="Verdana" pitchFamily="34" charset="0"/>
              <a:cs typeface="Verdana" pitchFamily="34" charset="0"/>
            </a:endParaRPr>
          </a:p>
        </p:txBody>
      </p:sp>
    </p:spTree>
    <p:extLst>
      <p:ext uri="{BB962C8B-B14F-4D97-AF65-F5344CB8AC3E}">
        <p14:creationId xmlns:p14="http://schemas.microsoft.com/office/powerpoint/2010/main" val="17173902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 List </a:t>
            </a:r>
            <a:r>
              <a:rPr lang="en-US" dirty="0"/>
              <a:t>Posts</a:t>
            </a:r>
          </a:p>
        </p:txBody>
      </p:sp>
      <p:sp>
        <p:nvSpPr>
          <p:cNvPr id="3" name="Slide Number Placeholder 2"/>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22</a:t>
            </a:fld>
            <a:r>
              <a:rPr lang="en-US" smtClean="0"/>
              <a:t> </a:t>
            </a:r>
            <a:r>
              <a:rPr lang="en-US" smtClean="0">
                <a:solidFill>
                  <a:srgbClr val="C1CD23"/>
                </a:solidFill>
              </a:rPr>
              <a:t>|</a:t>
            </a:r>
            <a:endParaRPr lang="en-US" dirty="0">
              <a:solidFill>
                <a:srgbClr val="C1CD23"/>
              </a:solidFill>
            </a:endParaRPr>
          </a:p>
        </p:txBody>
      </p:sp>
      <p:graphicFrame>
        <p:nvGraphicFramePr>
          <p:cNvPr id="8" name="Chart 7"/>
          <p:cNvGraphicFramePr>
            <a:graphicFrameLocks/>
          </p:cNvGraphicFramePr>
          <p:nvPr>
            <p:extLst>
              <p:ext uri="{D42A27DB-BD31-4B8C-83A1-F6EECF244321}">
                <p14:modId xmlns:p14="http://schemas.microsoft.com/office/powerpoint/2010/main" val="3313281154"/>
              </p:ext>
            </p:extLst>
          </p:nvPr>
        </p:nvGraphicFramePr>
        <p:xfrm>
          <a:off x="520505" y="1308296"/>
          <a:ext cx="8447649" cy="4149969"/>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p:cNvSpPr txBox="1"/>
          <p:nvPr/>
        </p:nvSpPr>
        <p:spPr>
          <a:xfrm>
            <a:off x="3471625" y="5868861"/>
            <a:ext cx="2424425" cy="33855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spcAft>
                <a:spcPts val="600"/>
              </a:spcAft>
            </a:pPr>
            <a:r>
              <a:rPr lang="en-US" sz="1600" dirty="0" smtClean="0">
                <a:ea typeface="Verdana" pitchFamily="34" charset="0"/>
                <a:cs typeface="Verdana" pitchFamily="34" charset="0"/>
              </a:rPr>
              <a:t>Total Messages: 5230</a:t>
            </a:r>
            <a:endParaRPr lang="en-US" sz="1600" dirty="0">
              <a:ea typeface="Verdana" pitchFamily="34" charset="0"/>
              <a:cs typeface="Verdana" pitchFamily="34" charset="0"/>
            </a:endParaRPr>
          </a:p>
        </p:txBody>
      </p:sp>
    </p:spTree>
    <p:extLst>
      <p:ext uri="{BB962C8B-B14F-4D97-AF65-F5344CB8AC3E}">
        <p14:creationId xmlns:p14="http://schemas.microsoft.com/office/powerpoint/2010/main" val="27043618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Developer List Messages</a:t>
            </a:r>
            <a:endParaRPr lang="en-US" dirty="0"/>
          </a:p>
        </p:txBody>
      </p:sp>
      <p:sp>
        <p:nvSpPr>
          <p:cNvPr id="3" name="Slide Number Placeholder 2"/>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23</a:t>
            </a:fld>
            <a:r>
              <a:rPr lang="en-US" smtClean="0"/>
              <a:t> </a:t>
            </a:r>
            <a:r>
              <a:rPr lang="en-US" smtClean="0">
                <a:solidFill>
                  <a:srgbClr val="C1CD23"/>
                </a:solidFill>
              </a:rPr>
              <a:t>|</a:t>
            </a:r>
            <a:endParaRPr lang="en-US" dirty="0">
              <a:solidFill>
                <a:srgbClr val="C1CD23"/>
              </a:solidFill>
            </a:endParaRPr>
          </a:p>
        </p:txBody>
      </p:sp>
      <p:sp>
        <p:nvSpPr>
          <p:cNvPr id="6" name="TextBox 5"/>
          <p:cNvSpPr txBox="1"/>
          <p:nvPr/>
        </p:nvSpPr>
        <p:spPr>
          <a:xfrm>
            <a:off x="3120190" y="5857329"/>
            <a:ext cx="2314698" cy="33855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spcAft>
                <a:spcPts val="600"/>
              </a:spcAft>
            </a:pPr>
            <a:r>
              <a:rPr lang="en-US" sz="1600" dirty="0" smtClean="0">
                <a:ea typeface="Verdana" pitchFamily="34" charset="0"/>
                <a:cs typeface="Verdana" pitchFamily="34" charset="0"/>
              </a:rPr>
              <a:t>Total Messages: 5134</a:t>
            </a:r>
            <a:endParaRPr lang="en-US" sz="1600" dirty="0">
              <a:ea typeface="Verdana" pitchFamily="34" charset="0"/>
              <a:cs typeface="Verdana" pitchFamily="34" charset="0"/>
            </a:endParaRPr>
          </a:p>
        </p:txBody>
      </p:sp>
      <p:graphicFrame>
        <p:nvGraphicFramePr>
          <p:cNvPr id="7" name="Chart 6"/>
          <p:cNvGraphicFramePr>
            <a:graphicFrameLocks/>
          </p:cNvGraphicFramePr>
          <p:nvPr>
            <p:extLst>
              <p:ext uri="{D42A27DB-BD31-4B8C-83A1-F6EECF244321}">
                <p14:modId xmlns:p14="http://schemas.microsoft.com/office/powerpoint/2010/main" val="3930019847"/>
              </p:ext>
            </p:extLst>
          </p:nvPr>
        </p:nvGraphicFramePr>
        <p:xfrm>
          <a:off x="492370" y="1322363"/>
          <a:ext cx="8398412" cy="4255477"/>
        </p:xfrm>
        <a:graphic>
          <a:graphicData uri="http://schemas.openxmlformats.org/drawingml/2006/chart">
            <c:chart xmlns:c="http://schemas.openxmlformats.org/drawingml/2006/chart" xmlns:r="http://schemas.openxmlformats.org/officeDocument/2006/relationships" r:id="rId2"/>
          </a:graphicData>
        </a:graphic>
      </p:graphicFrame>
      <p:sp>
        <p:nvSpPr>
          <p:cNvPr id="8" name="Oval 7"/>
          <p:cNvSpPr/>
          <p:nvPr/>
        </p:nvSpPr>
        <p:spPr>
          <a:xfrm>
            <a:off x="3120190" y="1395663"/>
            <a:ext cx="1066800" cy="296779"/>
          </a:xfrm>
          <a:prstGeom prst="ellipse">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000" dirty="0" smtClean="0">
                <a:solidFill>
                  <a:schemeClr val="tx1"/>
                </a:solidFill>
              </a:rPr>
              <a:t>Version 5.4</a:t>
            </a:r>
          </a:p>
        </p:txBody>
      </p:sp>
      <p:sp>
        <p:nvSpPr>
          <p:cNvPr id="9" name="Oval 8"/>
          <p:cNvSpPr/>
          <p:nvPr/>
        </p:nvSpPr>
        <p:spPr>
          <a:xfrm>
            <a:off x="4379495" y="2197768"/>
            <a:ext cx="1142999" cy="296779"/>
          </a:xfrm>
          <a:prstGeom prst="ellipse">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000" dirty="0" smtClean="0">
                <a:solidFill>
                  <a:schemeClr val="tx1"/>
                </a:solidFill>
              </a:rPr>
              <a:t>Version 5.8</a:t>
            </a:r>
          </a:p>
        </p:txBody>
      </p:sp>
      <p:sp>
        <p:nvSpPr>
          <p:cNvPr id="10" name="Oval 9"/>
          <p:cNvSpPr/>
          <p:nvPr/>
        </p:nvSpPr>
        <p:spPr>
          <a:xfrm>
            <a:off x="5005135" y="1692442"/>
            <a:ext cx="1122949" cy="296779"/>
          </a:xfrm>
          <a:prstGeom prst="ellipse">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000" dirty="0" smtClean="0">
                <a:solidFill>
                  <a:schemeClr val="tx1"/>
                </a:solidFill>
              </a:rPr>
              <a:t>Version 5.9</a:t>
            </a:r>
          </a:p>
        </p:txBody>
      </p:sp>
      <p:sp>
        <p:nvSpPr>
          <p:cNvPr id="11" name="Oval 10"/>
          <p:cNvSpPr/>
          <p:nvPr/>
        </p:nvSpPr>
        <p:spPr>
          <a:xfrm>
            <a:off x="5317956" y="2141620"/>
            <a:ext cx="1187117" cy="296779"/>
          </a:xfrm>
          <a:prstGeom prst="ellipse">
            <a:avLst/>
          </a:prstGeom>
          <a:ln/>
        </p:spPr>
        <p:style>
          <a:lnRef idx="2">
            <a:schemeClr val="accent5"/>
          </a:lnRef>
          <a:fillRef idx="1">
            <a:schemeClr val="lt1"/>
          </a:fillRef>
          <a:effectRef idx="0">
            <a:schemeClr val="accent5"/>
          </a:effectRef>
          <a:fontRef idx="minor">
            <a:schemeClr val="dk1"/>
          </a:fontRef>
        </p:style>
        <p:txBody>
          <a:bodyPr rtlCol="0" anchor="ctr"/>
          <a:lstStyle/>
          <a:p>
            <a:pPr algn="ctr"/>
            <a:r>
              <a:rPr lang="en-US" sz="1000" dirty="0" smtClean="0">
                <a:solidFill>
                  <a:schemeClr val="tx1"/>
                </a:solidFill>
              </a:rPr>
              <a:t>Version 5.10</a:t>
            </a:r>
          </a:p>
        </p:txBody>
      </p:sp>
    </p:spTree>
    <p:extLst>
      <p:ext uri="{BB962C8B-B14F-4D97-AF65-F5344CB8AC3E}">
        <p14:creationId xmlns:p14="http://schemas.microsoft.com/office/powerpoint/2010/main" val="4203128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OVAL Adoption Capabilities</a:t>
            </a:r>
            <a:endParaRPr lang="en-US" dirty="0"/>
          </a:p>
        </p:txBody>
      </p:sp>
      <p:sp>
        <p:nvSpPr>
          <p:cNvPr id="3" name="Slide Number Placeholder 2"/>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24</a:t>
            </a:fld>
            <a:r>
              <a:rPr lang="en-US" smtClean="0"/>
              <a:t> </a:t>
            </a:r>
            <a:r>
              <a:rPr lang="en-US" smtClean="0">
                <a:solidFill>
                  <a:srgbClr val="C1CD23"/>
                </a:solidFill>
              </a:rPr>
              <a:t>|</a:t>
            </a:r>
            <a:endParaRPr lang="en-US" dirty="0">
              <a:solidFill>
                <a:srgbClr val="C1CD23"/>
              </a:solidFill>
            </a:endParaRPr>
          </a:p>
        </p:txBody>
      </p:sp>
      <p:grpSp>
        <p:nvGrpSpPr>
          <p:cNvPr id="19" name="Group 18"/>
          <p:cNvGrpSpPr/>
          <p:nvPr/>
        </p:nvGrpSpPr>
        <p:grpSpPr>
          <a:xfrm>
            <a:off x="710103" y="1467517"/>
            <a:ext cx="7660174" cy="4602691"/>
            <a:chOff x="1771650" y="1689738"/>
            <a:chExt cx="6768025" cy="4527742"/>
          </a:xfrm>
        </p:grpSpPr>
        <p:grpSp>
          <p:nvGrpSpPr>
            <p:cNvPr id="4" name="Group 5"/>
            <p:cNvGrpSpPr>
              <a:grpSpLocks/>
            </p:cNvGrpSpPr>
            <p:nvPr/>
          </p:nvGrpSpPr>
          <p:grpSpPr bwMode="auto">
            <a:xfrm>
              <a:off x="1777806" y="1690769"/>
              <a:ext cx="2143125" cy="2266950"/>
              <a:chOff x="0" y="0"/>
              <a:chExt cx="1350" cy="1428"/>
            </a:xfrm>
          </p:grpSpPr>
          <p:pic>
            <p:nvPicPr>
              <p:cNvPr id="2054" name="Picture 6" descr="http://oval.mitre.org/adoption/images/process-images/process7_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50" cy="142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8">
                <a:hlinkClick r:id="rId3"/>
              </p:cNvPr>
              <p:cNvSpPr>
                <a:spLocks noChangeArrowheads="1"/>
              </p:cNvSpPr>
              <p:nvPr/>
            </p:nvSpPr>
            <p:spPr bwMode="auto">
              <a:xfrm>
                <a:off x="684" y="1128"/>
                <a:ext cx="396" cy="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6" name="Rectangle 7">
                <a:hlinkClick r:id="rId4"/>
              </p:cNvPr>
              <p:cNvSpPr>
                <a:spLocks noChangeArrowheads="1"/>
              </p:cNvSpPr>
              <p:nvPr/>
            </p:nvSpPr>
            <p:spPr bwMode="auto">
              <a:xfrm>
                <a:off x="258" y="1122"/>
                <a:ext cx="408" cy="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grpSp>
        <p:grpSp>
          <p:nvGrpSpPr>
            <p:cNvPr id="7" name="Group 4"/>
            <p:cNvGrpSpPr>
              <a:grpSpLocks/>
            </p:cNvGrpSpPr>
            <p:nvPr/>
          </p:nvGrpSpPr>
          <p:grpSpPr bwMode="auto">
            <a:xfrm>
              <a:off x="3915068" y="1689738"/>
              <a:ext cx="2333625" cy="2266950"/>
              <a:chOff x="0" y="0"/>
              <a:chExt cx="1470" cy="1428"/>
            </a:xfrm>
          </p:grpSpPr>
          <p:pic>
            <p:nvPicPr>
              <p:cNvPr id="2057" name="Picture 9" descr="http://oval.mitre.org/adoption/images/process-images/process7_0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470" cy="142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11">
                <a:hlinkClick r:id="rId3"/>
              </p:cNvPr>
              <p:cNvSpPr>
                <a:spLocks noChangeArrowheads="1"/>
              </p:cNvSpPr>
              <p:nvPr/>
            </p:nvSpPr>
            <p:spPr bwMode="auto">
              <a:xfrm>
                <a:off x="780" y="720"/>
                <a:ext cx="420" cy="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9" name="Rectangle 10">
                <a:hlinkClick r:id="rId4"/>
              </p:cNvPr>
              <p:cNvSpPr>
                <a:spLocks noChangeArrowheads="1"/>
              </p:cNvSpPr>
              <p:nvPr/>
            </p:nvSpPr>
            <p:spPr bwMode="auto">
              <a:xfrm>
                <a:off x="360" y="708"/>
                <a:ext cx="408"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grpSp>
        <p:grpSp>
          <p:nvGrpSpPr>
            <p:cNvPr id="10" name="Group 3"/>
            <p:cNvGrpSpPr>
              <a:grpSpLocks/>
            </p:cNvGrpSpPr>
            <p:nvPr/>
          </p:nvGrpSpPr>
          <p:grpSpPr bwMode="auto">
            <a:xfrm>
              <a:off x="6244150" y="1694863"/>
              <a:ext cx="2295525" cy="2266950"/>
              <a:chOff x="0" y="0"/>
              <a:chExt cx="1446" cy="1428"/>
            </a:xfrm>
          </p:grpSpPr>
          <p:pic>
            <p:nvPicPr>
              <p:cNvPr id="2060" name="Picture 12" descr="http://oval.mitre.org/adoption/images/process-images/process7_0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446" cy="142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4">
                <a:hlinkClick r:id="rId3"/>
              </p:cNvPr>
              <p:cNvSpPr>
                <a:spLocks noChangeArrowheads="1"/>
              </p:cNvSpPr>
              <p:nvPr/>
            </p:nvSpPr>
            <p:spPr bwMode="auto">
              <a:xfrm>
                <a:off x="678" y="1116"/>
                <a:ext cx="414" cy="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2" name="Rectangle 13">
                <a:hlinkClick r:id="rId4"/>
              </p:cNvPr>
              <p:cNvSpPr>
                <a:spLocks noChangeArrowheads="1"/>
              </p:cNvSpPr>
              <p:nvPr/>
            </p:nvSpPr>
            <p:spPr bwMode="auto">
              <a:xfrm>
                <a:off x="246" y="1110"/>
                <a:ext cx="414" cy="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grpSp>
        <p:grpSp>
          <p:nvGrpSpPr>
            <p:cNvPr id="13" name="Group 2"/>
            <p:cNvGrpSpPr>
              <a:grpSpLocks/>
            </p:cNvGrpSpPr>
            <p:nvPr/>
          </p:nvGrpSpPr>
          <p:grpSpPr bwMode="auto">
            <a:xfrm>
              <a:off x="1771650" y="3960054"/>
              <a:ext cx="3381375" cy="2257425"/>
              <a:chOff x="0" y="0"/>
              <a:chExt cx="2130" cy="1422"/>
            </a:xfrm>
          </p:grpSpPr>
          <p:pic>
            <p:nvPicPr>
              <p:cNvPr id="2063" name="Picture 15" descr="http://oval.mitre.org/adoption/images/process-images/process7_04.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2130" cy="1422"/>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7">
                <a:hlinkClick r:id="rId3"/>
              </p:cNvPr>
              <p:cNvSpPr>
                <a:spLocks noChangeArrowheads="1"/>
              </p:cNvSpPr>
              <p:nvPr/>
            </p:nvSpPr>
            <p:spPr bwMode="auto">
              <a:xfrm>
                <a:off x="1338" y="978"/>
                <a:ext cx="396" cy="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5" name="Rectangle 16">
                <a:hlinkClick r:id="rId4"/>
              </p:cNvPr>
              <p:cNvSpPr>
                <a:spLocks noChangeArrowheads="1"/>
              </p:cNvSpPr>
              <p:nvPr/>
            </p:nvSpPr>
            <p:spPr bwMode="auto">
              <a:xfrm>
                <a:off x="912" y="960"/>
                <a:ext cx="408" cy="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grpSp>
        <p:grpSp>
          <p:nvGrpSpPr>
            <p:cNvPr id="16" name="Group 1"/>
            <p:cNvGrpSpPr>
              <a:grpSpLocks/>
            </p:cNvGrpSpPr>
            <p:nvPr/>
          </p:nvGrpSpPr>
          <p:grpSpPr bwMode="auto">
            <a:xfrm>
              <a:off x="5148775" y="3960055"/>
              <a:ext cx="3390900" cy="2257425"/>
              <a:chOff x="0" y="0"/>
              <a:chExt cx="2136" cy="1422"/>
            </a:xfrm>
          </p:grpSpPr>
          <p:pic>
            <p:nvPicPr>
              <p:cNvPr id="2066" name="Picture 18" descr="http://oval.mitre.org/adoption/images/process-images/process7_05.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136" cy="1422"/>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20">
                <a:hlinkClick r:id="rId3"/>
              </p:cNvPr>
              <p:cNvSpPr>
                <a:spLocks noChangeArrowheads="1"/>
              </p:cNvSpPr>
              <p:nvPr/>
            </p:nvSpPr>
            <p:spPr bwMode="auto">
              <a:xfrm>
                <a:off x="900" y="858"/>
                <a:ext cx="420" cy="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18" name="Rectangle 19">
                <a:hlinkClick r:id="rId4"/>
              </p:cNvPr>
              <p:cNvSpPr>
                <a:spLocks noChangeArrowheads="1"/>
              </p:cNvSpPr>
              <p:nvPr/>
            </p:nvSpPr>
            <p:spPr bwMode="auto">
              <a:xfrm>
                <a:off x="480" y="840"/>
                <a:ext cx="408"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grpSp>
      </p:grpSp>
      <p:pic>
        <p:nvPicPr>
          <p:cNvPr id="2069" name="Picture 21" descr="http://oval.mitre.org/adoption/images/process-images/spacer.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143125" cy="9525"/>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http://oval.mitre.org/adoption/images/process-images/spacer.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238250" cy="9525"/>
          </a:xfrm>
          <a:prstGeom prst="rect">
            <a:avLst/>
          </a:prstGeom>
          <a:noFill/>
          <a:extLst>
            <a:ext uri="{909E8E84-426E-40DD-AFC4-6F175D3DCCD1}">
              <a14:hiddenFill xmlns:a14="http://schemas.microsoft.com/office/drawing/2010/main">
                <a:solidFill>
                  <a:srgbClr val="FFFFFF"/>
                </a:solidFill>
              </a14:hiddenFill>
            </a:ext>
          </a:extLst>
        </p:spPr>
      </p:pic>
      <p:pic>
        <p:nvPicPr>
          <p:cNvPr id="2071" name="Picture 23" descr="http://oval.mitre.org/adoption/images/process-images/spacer.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1095375" cy="9525"/>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http://oval.mitre.org/adoption/images/process-images/spacer.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295525" cy="9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27995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OVAL Adoption – Products by Capability</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403480983"/>
              </p:ext>
            </p:extLst>
          </p:nvPr>
        </p:nvGraphicFramePr>
        <p:xfrm>
          <a:off x="-257197" y="1058159"/>
          <a:ext cx="7390790" cy="4348569"/>
        </p:xfrm>
        <a:graphic>
          <a:graphicData uri="http://schemas.openxmlformats.org/drawingml/2006/chart">
            <c:chart xmlns:c="http://schemas.openxmlformats.org/drawingml/2006/chart" xmlns:r="http://schemas.openxmlformats.org/officeDocument/2006/relationships" r:id="rId2"/>
          </a:graphicData>
        </a:graphic>
      </p:graphicFrame>
      <p:sp>
        <p:nvSpPr>
          <p:cNvPr id="4" name="Slide Number Placeholder 3"/>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25</a:t>
            </a:fld>
            <a:r>
              <a:rPr lang="en-US" smtClean="0"/>
              <a:t> </a:t>
            </a:r>
            <a:r>
              <a:rPr lang="en-US" smtClean="0">
                <a:solidFill>
                  <a:srgbClr val="C1CD23"/>
                </a:solidFill>
              </a:rPr>
              <a:t>|</a:t>
            </a:r>
            <a:endParaRPr lang="en-US" dirty="0">
              <a:solidFill>
                <a:srgbClr val="C1CD23"/>
              </a:solidFill>
            </a:endParaRPr>
          </a:p>
        </p:txBody>
      </p:sp>
      <p:sp>
        <p:nvSpPr>
          <p:cNvPr id="28" name="Rectangle 27"/>
          <p:cNvSpPr/>
          <p:nvPr/>
        </p:nvSpPr>
        <p:spPr>
          <a:xfrm>
            <a:off x="6172199" y="1460893"/>
            <a:ext cx="2673706" cy="646331"/>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r>
              <a:rPr lang="en-US" dirty="0" smtClean="0"/>
              <a:t>Organizations</a:t>
            </a:r>
            <a:r>
              <a:rPr lang="en-US" dirty="0"/>
              <a:t>: 42</a:t>
            </a:r>
          </a:p>
          <a:p>
            <a:r>
              <a:rPr lang="en-US" dirty="0"/>
              <a:t>Products &amp; Services: 57</a:t>
            </a:r>
          </a:p>
        </p:txBody>
      </p:sp>
      <p:pic>
        <p:nvPicPr>
          <p:cNvPr id="11266" name="Picture 2" descr="C:\dev\oval\graphics\oval-adopter-x-280.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1689" y="4390901"/>
            <a:ext cx="2686050" cy="1590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11422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OVAL Adoption – Products by Country</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081077870"/>
              </p:ext>
            </p:extLst>
          </p:nvPr>
        </p:nvGraphicFramePr>
        <p:xfrm>
          <a:off x="1088624" y="1310911"/>
          <a:ext cx="7990639" cy="4558380"/>
        </p:xfrm>
        <a:graphic>
          <a:graphicData uri="http://schemas.openxmlformats.org/drawingml/2006/chart">
            <c:chart xmlns:c="http://schemas.openxmlformats.org/drawingml/2006/chart" xmlns:r="http://schemas.openxmlformats.org/officeDocument/2006/relationships" r:id="rId2"/>
          </a:graphicData>
        </a:graphic>
      </p:graphicFrame>
      <p:sp>
        <p:nvSpPr>
          <p:cNvPr id="4" name="Slide Number Placeholder 3"/>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26</a:t>
            </a:fld>
            <a:r>
              <a:rPr lang="en-US" smtClean="0"/>
              <a:t> </a:t>
            </a:r>
            <a:r>
              <a:rPr lang="en-US" smtClean="0">
                <a:solidFill>
                  <a:srgbClr val="C1CD23"/>
                </a:solidFill>
              </a:rPr>
              <a:t>|</a:t>
            </a:r>
            <a:endParaRPr lang="en-US" dirty="0">
              <a:solidFill>
                <a:srgbClr val="C1CD23"/>
              </a:solidFill>
            </a:endParaRPr>
          </a:p>
        </p:txBody>
      </p:sp>
      <p:pic>
        <p:nvPicPr>
          <p:cNvPr id="23554" name="Picture 2" descr="Fr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9163" y="3772570"/>
            <a:ext cx="926303" cy="617537"/>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German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474" y="1715169"/>
            <a:ext cx="926303" cy="617537"/>
          </a:xfrm>
          <a:prstGeom prst="rect">
            <a:avLst/>
          </a:prstGeom>
          <a:noFill/>
          <a:extLst>
            <a:ext uri="{909E8E84-426E-40DD-AFC4-6F175D3DCCD1}">
              <a14:hiddenFill xmlns:a14="http://schemas.microsoft.com/office/drawing/2010/main">
                <a:solidFill>
                  <a:srgbClr val="FFFFFF"/>
                </a:solidFill>
              </a14:hiddenFill>
            </a:ext>
          </a:extLst>
        </p:spPr>
      </p:pic>
      <p:pic>
        <p:nvPicPr>
          <p:cNvPr id="23558" name="Picture 6" descr="Indi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474" y="2403227"/>
            <a:ext cx="926303" cy="617537"/>
          </a:xfrm>
          <a:prstGeom prst="rect">
            <a:avLst/>
          </a:prstGeom>
          <a:noFill/>
          <a:extLst>
            <a:ext uri="{909E8E84-426E-40DD-AFC4-6F175D3DCCD1}">
              <a14:hiddenFill xmlns:a14="http://schemas.microsoft.com/office/drawing/2010/main">
                <a:solidFill>
                  <a:srgbClr val="FFFFFF"/>
                </a:solidFill>
              </a14:hiddenFill>
            </a:ext>
          </a:extLst>
        </p:spPr>
      </p:pic>
      <p:pic>
        <p:nvPicPr>
          <p:cNvPr id="23560" name="Picture 8" descr="Ital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3853" y="3055568"/>
            <a:ext cx="926303" cy="617537"/>
          </a:xfrm>
          <a:prstGeom prst="rect">
            <a:avLst/>
          </a:prstGeom>
          <a:noFill/>
          <a:extLst>
            <a:ext uri="{909E8E84-426E-40DD-AFC4-6F175D3DCCD1}">
              <a14:hiddenFill xmlns:a14="http://schemas.microsoft.com/office/drawing/2010/main">
                <a:solidFill>
                  <a:srgbClr val="FFFFFF"/>
                </a:solidFill>
              </a14:hiddenFill>
            </a:ext>
          </a:extLst>
        </p:spPr>
      </p:pic>
      <p:pic>
        <p:nvPicPr>
          <p:cNvPr id="23562" name="Picture 10" descr="Japa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39166" y="1715169"/>
            <a:ext cx="926303" cy="617537"/>
          </a:xfrm>
          <a:prstGeom prst="rect">
            <a:avLst/>
          </a:prstGeom>
          <a:noFill/>
          <a:extLst>
            <a:ext uri="{909E8E84-426E-40DD-AFC4-6F175D3DCCD1}">
              <a14:hiddenFill xmlns:a14="http://schemas.microsoft.com/office/drawing/2010/main">
                <a:solidFill>
                  <a:srgbClr val="FFFFFF"/>
                </a:solidFill>
              </a14:hiddenFill>
            </a:ext>
          </a:extLst>
        </p:spPr>
      </p:pic>
      <p:pic>
        <p:nvPicPr>
          <p:cNvPr id="23564" name="Picture 12" descr="Mexic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39165" y="2395288"/>
            <a:ext cx="926303" cy="617537"/>
          </a:xfrm>
          <a:prstGeom prst="rect">
            <a:avLst/>
          </a:prstGeom>
          <a:noFill/>
          <a:extLst>
            <a:ext uri="{909E8E84-426E-40DD-AFC4-6F175D3DCCD1}">
              <a14:hiddenFill xmlns:a14="http://schemas.microsoft.com/office/drawing/2010/main">
                <a:solidFill>
                  <a:srgbClr val="FFFFFF"/>
                </a:solidFill>
              </a14:hiddenFill>
            </a:ext>
          </a:extLst>
        </p:spPr>
      </p:pic>
      <p:pic>
        <p:nvPicPr>
          <p:cNvPr id="23566" name="Picture 14" descr="Poland"/>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5474" y="3764816"/>
            <a:ext cx="926303" cy="617537"/>
          </a:xfrm>
          <a:prstGeom prst="rect">
            <a:avLst/>
          </a:prstGeom>
          <a:noFill/>
          <a:extLst>
            <a:ext uri="{909E8E84-426E-40DD-AFC4-6F175D3DCCD1}">
              <a14:hiddenFill xmlns:a14="http://schemas.microsoft.com/office/drawing/2010/main">
                <a:solidFill>
                  <a:srgbClr val="FFFFFF"/>
                </a:solidFill>
              </a14:hiddenFill>
            </a:ext>
          </a:extLst>
        </p:spPr>
      </p:pic>
      <p:pic>
        <p:nvPicPr>
          <p:cNvPr id="23568" name="Picture 16" descr="Taiwan"/>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3852" y="4505443"/>
            <a:ext cx="926303" cy="617537"/>
          </a:xfrm>
          <a:prstGeom prst="rect">
            <a:avLst/>
          </a:prstGeom>
          <a:noFill/>
          <a:extLst>
            <a:ext uri="{909E8E84-426E-40DD-AFC4-6F175D3DCCD1}">
              <a14:hiddenFill xmlns:a14="http://schemas.microsoft.com/office/drawing/2010/main">
                <a:solidFill>
                  <a:srgbClr val="FFFFFF"/>
                </a:solidFill>
              </a14:hiddenFill>
            </a:ext>
          </a:extLst>
        </p:spPr>
      </p:pic>
      <p:pic>
        <p:nvPicPr>
          <p:cNvPr id="23570" name="Picture 18" descr="Turkey"/>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39162" y="4505443"/>
            <a:ext cx="926303" cy="617537"/>
          </a:xfrm>
          <a:prstGeom prst="rect">
            <a:avLst/>
          </a:prstGeom>
          <a:noFill/>
          <a:extLst>
            <a:ext uri="{909E8E84-426E-40DD-AFC4-6F175D3DCCD1}">
              <a14:hiddenFill xmlns:a14="http://schemas.microsoft.com/office/drawing/2010/main">
                <a:solidFill>
                  <a:srgbClr val="FFFFFF"/>
                </a:solidFill>
              </a14:hiddenFill>
            </a:ext>
          </a:extLst>
        </p:spPr>
      </p:pic>
      <p:pic>
        <p:nvPicPr>
          <p:cNvPr id="23572" name="Picture 20" descr="United States"/>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3954" y="5232276"/>
            <a:ext cx="926303" cy="617537"/>
          </a:xfrm>
          <a:prstGeom prst="rect">
            <a:avLst/>
          </a:prstGeom>
          <a:noFill/>
          <a:extLst>
            <a:ext uri="{909E8E84-426E-40DD-AFC4-6F175D3DCCD1}">
              <a14:hiddenFill xmlns:a14="http://schemas.microsoft.com/office/drawing/2010/main">
                <a:solidFill>
                  <a:srgbClr val="FFFFFF"/>
                </a:solidFill>
              </a14:hiddenFill>
            </a:ext>
          </a:extLst>
        </p:spPr>
      </p:pic>
      <p:pic>
        <p:nvPicPr>
          <p:cNvPr id="23574" name="Picture 22" descr="Russian Federation"/>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39164" y="3055567"/>
            <a:ext cx="926303" cy="617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52311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783116" y="2568938"/>
            <a:ext cx="6667256" cy="1287445"/>
          </a:xfrm>
        </p:spPr>
        <p:txBody>
          <a:bodyPr>
            <a:normAutofit/>
          </a:bodyPr>
          <a:lstStyle/>
          <a:p>
            <a:r>
              <a:rPr lang="en-US" dirty="0"/>
              <a:t>“Build community-wide effort to define and maintain vulnerability </a:t>
            </a:r>
            <a:r>
              <a:rPr lang="en-US" dirty="0" smtClean="0"/>
              <a:t>definitions”</a:t>
            </a:r>
            <a:endParaRPr lang="en-US" dirty="0"/>
          </a:p>
        </p:txBody>
      </p:sp>
      <p:sp>
        <p:nvSpPr>
          <p:cNvPr id="5" name="Title 4"/>
          <p:cNvSpPr>
            <a:spLocks noGrp="1"/>
          </p:cNvSpPr>
          <p:nvPr>
            <p:ph type="ctrTitle" sz="quarter"/>
          </p:nvPr>
        </p:nvSpPr>
        <p:spPr/>
        <p:txBody>
          <a:bodyPr/>
          <a:lstStyle/>
          <a:p>
            <a:r>
              <a:rPr lang="en-US" dirty="0" smtClean="0"/>
              <a:t>OVAL Repository</a:t>
            </a:r>
            <a:endParaRPr lang="en-US" dirty="0"/>
          </a:p>
        </p:txBody>
      </p:sp>
      <p:sp>
        <p:nvSpPr>
          <p:cNvPr id="4" name="Slide Number Placeholder 3"/>
          <p:cNvSpPr>
            <a:spLocks noGrp="1"/>
          </p:cNvSpPr>
          <p:nvPr>
            <p:ph type="sldNum" sz="quarter" idx="4294967295"/>
          </p:nvPr>
        </p:nvSpPr>
        <p:spPr>
          <a:xfrm>
            <a:off x="8648700" y="6227763"/>
            <a:ext cx="495300" cy="180975"/>
          </a:xfrm>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27</a:t>
            </a:fld>
            <a:r>
              <a:rPr lang="en-US" smtClean="0"/>
              <a:t> </a:t>
            </a:r>
            <a:r>
              <a:rPr lang="en-US" smtClean="0">
                <a:solidFill>
                  <a:srgbClr val="C1CD23"/>
                </a:solidFill>
              </a:rPr>
              <a:t>|</a:t>
            </a:r>
            <a:endParaRPr lang="en-US" dirty="0">
              <a:solidFill>
                <a:srgbClr val="C1CD23"/>
              </a:solidFill>
            </a:endParaRPr>
          </a:p>
        </p:txBody>
      </p:sp>
    </p:spTree>
    <p:extLst>
      <p:ext uri="{BB962C8B-B14F-4D97-AF65-F5344CB8AC3E}">
        <p14:creationId xmlns:p14="http://schemas.microsoft.com/office/powerpoint/2010/main" val="907813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OVAL Repository Submissions Over Time</a:t>
            </a:r>
            <a:endParaRPr lang="en-US" dirty="0"/>
          </a:p>
        </p:txBody>
      </p:sp>
      <p:sp>
        <p:nvSpPr>
          <p:cNvPr id="3" name="Slide Number Placeholder 2"/>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28</a:t>
            </a:fld>
            <a:r>
              <a:rPr lang="en-US" smtClean="0"/>
              <a:t> </a:t>
            </a:r>
            <a:r>
              <a:rPr lang="en-US" smtClean="0">
                <a:solidFill>
                  <a:srgbClr val="C1CD23"/>
                </a:solidFill>
              </a:rPr>
              <a:t>|</a:t>
            </a:r>
            <a:endParaRPr lang="en-US" dirty="0">
              <a:solidFill>
                <a:srgbClr val="C1CD23"/>
              </a:solidFill>
            </a:endParaRPr>
          </a:p>
        </p:txBody>
      </p:sp>
      <p:graphicFrame>
        <p:nvGraphicFramePr>
          <p:cNvPr id="5" name="Chart 4"/>
          <p:cNvGraphicFramePr>
            <a:graphicFrameLocks/>
          </p:cNvGraphicFramePr>
          <p:nvPr>
            <p:extLst>
              <p:ext uri="{D42A27DB-BD31-4B8C-83A1-F6EECF244321}">
                <p14:modId xmlns:p14="http://schemas.microsoft.com/office/powerpoint/2010/main" val="2268968144"/>
              </p:ext>
            </p:extLst>
          </p:nvPr>
        </p:nvGraphicFramePr>
        <p:xfrm>
          <a:off x="443131" y="1371601"/>
          <a:ext cx="8560191" cy="4579034"/>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1050132" y="1600200"/>
            <a:ext cx="2728912" cy="73866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a:spAutoFit/>
          </a:bodyPr>
          <a:lstStyle/>
          <a:p>
            <a:r>
              <a:rPr lang="en-US" sz="1400" b="1" dirty="0"/>
              <a:t>New submissions: 15,521</a:t>
            </a:r>
          </a:p>
          <a:p>
            <a:r>
              <a:rPr lang="en-US" sz="1400" b="1" dirty="0"/>
              <a:t>Modified submissions: 16,060</a:t>
            </a:r>
          </a:p>
          <a:p>
            <a:r>
              <a:rPr lang="en-US" sz="1400" b="1" dirty="0"/>
              <a:t>All submissions: 31,581</a:t>
            </a:r>
          </a:p>
        </p:txBody>
      </p:sp>
    </p:spTree>
    <p:extLst>
      <p:ext uri="{BB962C8B-B14F-4D97-AF65-F5344CB8AC3E}">
        <p14:creationId xmlns:p14="http://schemas.microsoft.com/office/powerpoint/2010/main" val="20595542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1026"/>
          <p:cNvSpPr>
            <a:spLocks noChangeArrowheads="1"/>
          </p:cNvSpPr>
          <p:nvPr/>
        </p:nvSpPr>
        <p:spPr bwMode="auto">
          <a:xfrm>
            <a:off x="0" y="0"/>
            <a:ext cx="9144000" cy="6858000"/>
          </a:xfrm>
          <a:prstGeom prst="rect">
            <a:avLst/>
          </a:prstGeom>
          <a:solidFill>
            <a:schemeClr val="tx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fontAlgn="base" hangingPunct="0">
              <a:spcBef>
                <a:spcPct val="0"/>
              </a:spcBef>
              <a:spcAft>
                <a:spcPct val="0"/>
              </a:spcAft>
            </a:pPr>
            <a:r>
              <a:rPr lang="en-US" altLang="en-US" sz="2800" smtClean="0">
                <a:solidFill>
                  <a:srgbClr val="FFFFFF"/>
                </a:solidFill>
                <a:latin typeface="Times" charset="0"/>
              </a:rPr>
              <a:t>Need for a  Community Effort</a:t>
            </a:r>
          </a:p>
        </p:txBody>
      </p:sp>
    </p:spTree>
    <p:extLst>
      <p:ext uri="{BB962C8B-B14F-4D97-AF65-F5344CB8AC3E}">
        <p14:creationId xmlns:p14="http://schemas.microsoft.com/office/powerpoint/2010/main" val="1466649709"/>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10 Contributors – by Organization</a:t>
            </a:r>
            <a:endParaRPr lang="en-US" dirty="0"/>
          </a:p>
        </p:txBody>
      </p:sp>
      <p:sp>
        <p:nvSpPr>
          <p:cNvPr id="3" name="Slide Number Placeholder 2"/>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29</a:t>
            </a:fld>
            <a:r>
              <a:rPr lang="en-US" smtClean="0"/>
              <a:t> </a:t>
            </a:r>
            <a:r>
              <a:rPr lang="en-US" smtClean="0">
                <a:solidFill>
                  <a:srgbClr val="C1CD23"/>
                </a:solidFill>
              </a:rPr>
              <a:t>|</a:t>
            </a:r>
            <a:endParaRPr lang="en-US" dirty="0">
              <a:solidFill>
                <a:srgbClr val="C1CD23"/>
              </a:solidFill>
            </a:endParaRPr>
          </a:p>
        </p:txBody>
      </p:sp>
      <p:pic>
        <p:nvPicPr>
          <p:cNvPr id="3074" name="Picture 2" descr="Top Contributor Awar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84246" y="1299233"/>
            <a:ext cx="1047750" cy="101917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Chart 9"/>
          <p:cNvGraphicFramePr>
            <a:graphicFrameLocks/>
          </p:cNvGraphicFramePr>
          <p:nvPr>
            <p:extLst>
              <p:ext uri="{D42A27DB-BD31-4B8C-83A1-F6EECF244321}">
                <p14:modId xmlns:p14="http://schemas.microsoft.com/office/powerpoint/2010/main" val="3743229672"/>
              </p:ext>
            </p:extLst>
          </p:nvPr>
        </p:nvGraphicFramePr>
        <p:xfrm>
          <a:off x="626013" y="1299233"/>
          <a:ext cx="7561384" cy="4897585"/>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7"/>
          <p:cNvSpPr/>
          <p:nvPr/>
        </p:nvSpPr>
        <p:spPr>
          <a:xfrm>
            <a:off x="4568631" y="2207909"/>
            <a:ext cx="2544351" cy="36933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a:spAutoFit/>
          </a:bodyPr>
          <a:lstStyle/>
          <a:p>
            <a:r>
              <a:rPr lang="en-US" dirty="0" smtClean="0"/>
              <a:t>Total Organizations</a:t>
            </a:r>
            <a:r>
              <a:rPr lang="en-US" dirty="0"/>
              <a:t>: </a:t>
            </a:r>
            <a:r>
              <a:rPr lang="en-US" dirty="0" smtClean="0"/>
              <a:t>41</a:t>
            </a:r>
            <a:endParaRPr lang="en-US" dirty="0"/>
          </a:p>
        </p:txBody>
      </p:sp>
    </p:spTree>
    <p:extLst>
      <p:ext uri="{BB962C8B-B14F-4D97-AF65-F5344CB8AC3E}">
        <p14:creationId xmlns:p14="http://schemas.microsoft.com/office/powerpoint/2010/main" val="300176494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20 Contributors – by Individual</a:t>
            </a:r>
            <a:endParaRPr lang="en-US" dirty="0"/>
          </a:p>
        </p:txBody>
      </p:sp>
      <p:sp>
        <p:nvSpPr>
          <p:cNvPr id="3" name="Slide Number Placeholder 2"/>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30</a:t>
            </a:fld>
            <a:r>
              <a:rPr lang="en-US" smtClean="0"/>
              <a:t> </a:t>
            </a:r>
            <a:r>
              <a:rPr lang="en-US" smtClean="0">
                <a:solidFill>
                  <a:srgbClr val="C1CD23"/>
                </a:solidFill>
              </a:rPr>
              <a:t>|</a:t>
            </a:r>
            <a:endParaRPr lang="en-US" dirty="0">
              <a:solidFill>
                <a:srgbClr val="C1CD23"/>
              </a:solidFill>
            </a:endParaRPr>
          </a:p>
        </p:txBody>
      </p:sp>
      <p:pic>
        <p:nvPicPr>
          <p:cNvPr id="3074" name="Picture 2" descr="Top Contributor Awar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84246" y="1299233"/>
            <a:ext cx="1047750" cy="101917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8" name="Chart 7"/>
          <p:cNvGraphicFramePr>
            <a:graphicFrameLocks/>
          </p:cNvGraphicFramePr>
          <p:nvPr>
            <p:extLst>
              <p:ext uri="{D42A27DB-BD31-4B8C-83A1-F6EECF244321}">
                <p14:modId xmlns:p14="http://schemas.microsoft.com/office/powerpoint/2010/main" val="1869173642"/>
              </p:ext>
            </p:extLst>
          </p:nvPr>
        </p:nvGraphicFramePr>
        <p:xfrm>
          <a:off x="464233" y="1299233"/>
          <a:ext cx="8440616" cy="4721739"/>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p:cNvSpPr/>
          <p:nvPr/>
        </p:nvSpPr>
        <p:spPr>
          <a:xfrm>
            <a:off x="1106112" y="1553816"/>
            <a:ext cx="2505879" cy="36933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none">
            <a:spAutoFit/>
          </a:bodyPr>
          <a:lstStyle/>
          <a:p>
            <a:r>
              <a:rPr lang="en-US" dirty="0" smtClean="0"/>
              <a:t>Total Contributors</a:t>
            </a:r>
            <a:r>
              <a:rPr lang="en-US" dirty="0"/>
              <a:t>: 103</a:t>
            </a:r>
          </a:p>
        </p:txBody>
      </p:sp>
    </p:spTree>
    <p:extLst>
      <p:ext uri="{BB962C8B-B14F-4D97-AF65-F5344CB8AC3E}">
        <p14:creationId xmlns:p14="http://schemas.microsoft.com/office/powerpoint/2010/main" val="42808662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we set out to do…</a:t>
            </a:r>
            <a:endParaRPr lang="en-US" dirty="0"/>
          </a:p>
        </p:txBody>
      </p:sp>
      <p:sp>
        <p:nvSpPr>
          <p:cNvPr id="5" name="Content Placeholder 4"/>
          <p:cNvSpPr>
            <a:spLocks noGrp="1"/>
          </p:cNvSpPr>
          <p:nvPr>
            <p:ph idx="1"/>
          </p:nvPr>
        </p:nvSpPr>
        <p:spPr/>
        <p:txBody>
          <a:bodyPr/>
          <a:lstStyle/>
          <a:p>
            <a:r>
              <a:rPr lang="en-US" dirty="0"/>
              <a:t>OVAL Repository</a:t>
            </a:r>
            <a:endParaRPr lang="en-US" dirty="0" smtClean="0"/>
          </a:p>
          <a:p>
            <a:pPr lvl="1"/>
            <a:r>
              <a:rPr lang="en-US" dirty="0" smtClean="0"/>
              <a:t>“Community-wide </a:t>
            </a:r>
            <a:r>
              <a:rPr lang="en-US" dirty="0"/>
              <a:t>effort to define and maintain a public source of vulnerability definitions could provide </a:t>
            </a:r>
            <a:r>
              <a:rPr lang="en-US" dirty="0" smtClean="0"/>
              <a:t>a </a:t>
            </a:r>
            <a:r>
              <a:rPr lang="en-US" dirty="0"/>
              <a:t>standard for vulnerability assessment and tool </a:t>
            </a:r>
            <a:r>
              <a:rPr lang="en-US" dirty="0" smtClean="0"/>
              <a:t>testing.”</a:t>
            </a:r>
          </a:p>
          <a:p>
            <a:pPr lvl="1"/>
            <a:r>
              <a:rPr lang="en-US" dirty="0"/>
              <a:t>“Build community-wide effort to define and maintain vulnerability definitions”</a:t>
            </a:r>
          </a:p>
          <a:p>
            <a:r>
              <a:rPr lang="en-US" dirty="0" smtClean="0"/>
              <a:t>OVAL Language</a:t>
            </a:r>
          </a:p>
          <a:p>
            <a:pPr lvl="1"/>
            <a:r>
              <a:rPr lang="en-US" dirty="0" smtClean="0"/>
              <a:t>“This </a:t>
            </a:r>
            <a:r>
              <a:rPr lang="en-US" dirty="0"/>
              <a:t>approach will set new standards for defining and detecting security </a:t>
            </a:r>
            <a:r>
              <a:rPr lang="en-US" dirty="0" smtClean="0"/>
              <a:t>vulnerabilities”</a:t>
            </a:r>
            <a:endParaRPr lang="en-US" dirty="0"/>
          </a:p>
          <a:p>
            <a:pPr lvl="1"/>
            <a:r>
              <a:rPr lang="en-US" dirty="0" smtClean="0"/>
              <a:t>“Establish </a:t>
            </a:r>
            <a:r>
              <a:rPr lang="en-US" dirty="0"/>
              <a:t>vulnerability definitions as standard for vulnerability assessment and tool </a:t>
            </a:r>
            <a:r>
              <a:rPr lang="en-US" dirty="0" smtClean="0"/>
              <a:t>testing”</a:t>
            </a:r>
            <a:endParaRPr lang="en-US" dirty="0"/>
          </a:p>
        </p:txBody>
      </p:sp>
      <p:sp>
        <p:nvSpPr>
          <p:cNvPr id="3" name="Slide Number Placeholder 2"/>
          <p:cNvSpPr>
            <a:spLocks noGrp="1"/>
          </p:cNvSpPr>
          <p:nvPr>
            <p:ph type="sldNum" sz="quarter" idx="4"/>
          </p:nvPr>
        </p:nvSpPr>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31</a:t>
            </a:fld>
            <a:r>
              <a:rPr lang="en-US" smtClean="0"/>
              <a:t> </a:t>
            </a:r>
            <a:r>
              <a:rPr lang="en-US" smtClean="0">
                <a:solidFill>
                  <a:srgbClr val="C1CD23"/>
                </a:solidFill>
              </a:rPr>
              <a:t>|</a:t>
            </a:r>
            <a:endParaRPr lang="en-US" dirty="0">
              <a:solidFill>
                <a:srgbClr val="C1CD23"/>
              </a:solidFill>
            </a:endParaRPr>
          </a:p>
        </p:txBody>
      </p:sp>
    </p:spTree>
    <p:extLst>
      <p:ext uri="{BB962C8B-B14F-4D97-AF65-F5344CB8AC3E}">
        <p14:creationId xmlns:p14="http://schemas.microsoft.com/office/powerpoint/2010/main" val="39893097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716" y="2535886"/>
            <a:ext cx="5643489" cy="2825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ubtitle 4"/>
          <p:cNvSpPr>
            <a:spLocks noGrp="1"/>
          </p:cNvSpPr>
          <p:nvPr>
            <p:ph type="subTitle" idx="1"/>
          </p:nvPr>
        </p:nvSpPr>
        <p:spPr/>
        <p:txBody>
          <a:bodyPr>
            <a:normAutofit lnSpcReduction="10000"/>
          </a:bodyPr>
          <a:lstStyle/>
          <a:p>
            <a:endParaRPr lang="en-US"/>
          </a:p>
        </p:txBody>
      </p:sp>
      <p:sp>
        <p:nvSpPr>
          <p:cNvPr id="2" name="Title 1"/>
          <p:cNvSpPr>
            <a:spLocks noGrp="1"/>
          </p:cNvSpPr>
          <p:nvPr>
            <p:ph type="ctrTitle" sz="quarter"/>
          </p:nvPr>
        </p:nvSpPr>
        <p:spPr/>
        <p:txBody>
          <a:bodyPr/>
          <a:lstStyle/>
          <a:p>
            <a:r>
              <a:rPr lang="en-US" dirty="0" smtClean="0"/>
              <a:t>Thank you!</a:t>
            </a:r>
            <a:endParaRPr lang="en-US" dirty="0"/>
          </a:p>
        </p:txBody>
      </p:sp>
      <p:sp>
        <p:nvSpPr>
          <p:cNvPr id="3" name="Slide Number Placeholder 2"/>
          <p:cNvSpPr>
            <a:spLocks noGrp="1"/>
          </p:cNvSpPr>
          <p:nvPr>
            <p:ph type="sldNum" sz="quarter" idx="4294967295"/>
          </p:nvPr>
        </p:nvSpPr>
        <p:spPr>
          <a:xfrm>
            <a:off x="8648700" y="6227763"/>
            <a:ext cx="495300" cy="180975"/>
          </a:xfrm>
        </p:spPr>
        <p:txBody>
          <a:bodyPr/>
          <a:lstStyle/>
          <a:p>
            <a:r>
              <a:rPr lang="en-US" smtClean="0">
                <a:solidFill>
                  <a:srgbClr val="C1CD23"/>
                </a:solidFill>
              </a:rPr>
              <a:t>|</a:t>
            </a:r>
            <a:r>
              <a:rPr lang="en-US" smtClean="0"/>
              <a:t> </a:t>
            </a:r>
            <a:fld id="{295008BC-DA31-4D19-837B-EFA4386B05F5}" type="slidenum">
              <a:rPr lang="en-US" smtClean="0">
                <a:solidFill>
                  <a:schemeClr val="tx1">
                    <a:lumMod val="50000"/>
                    <a:lumOff val="50000"/>
                  </a:schemeClr>
                </a:solidFill>
              </a:rPr>
              <a:pPr/>
              <a:t>32</a:t>
            </a:fld>
            <a:r>
              <a:rPr lang="en-US" smtClean="0"/>
              <a:t> </a:t>
            </a:r>
            <a:r>
              <a:rPr lang="en-US" smtClean="0">
                <a:solidFill>
                  <a:srgbClr val="C1CD23"/>
                </a:solidFill>
              </a:rPr>
              <a:t>|</a:t>
            </a:r>
            <a:endParaRPr lang="en-US" dirty="0">
              <a:solidFill>
                <a:srgbClr val="C1CD23"/>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9287" y="3498154"/>
            <a:ext cx="2900929" cy="2849128"/>
          </a:xfrm>
          <a:prstGeom prst="rect">
            <a:avLst/>
          </a:prstGeom>
        </p:spPr>
      </p:pic>
    </p:spTree>
    <p:extLst>
      <p:ext uri="{BB962C8B-B14F-4D97-AF65-F5344CB8AC3E}">
        <p14:creationId xmlns:p14="http://schemas.microsoft.com/office/powerpoint/2010/main" val="40901141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04825" y="4675918"/>
            <a:ext cx="8383219" cy="1066515"/>
          </a:xfrm>
          <a:prstGeom prst="rect">
            <a:avLst/>
          </a:prstGeom>
          <a:gradFill rotWithShape="1">
            <a:gsLst>
              <a:gs pos="0">
                <a:srgbClr val="C6401D">
                  <a:tint val="50000"/>
                  <a:satMod val="300000"/>
                </a:srgbClr>
              </a:gs>
              <a:gs pos="35000">
                <a:srgbClr val="C6401D">
                  <a:tint val="37000"/>
                  <a:satMod val="300000"/>
                </a:srgbClr>
              </a:gs>
              <a:gs pos="100000">
                <a:srgbClr val="C6401D">
                  <a:tint val="15000"/>
                  <a:satMod val="350000"/>
                </a:srgbClr>
              </a:gs>
            </a:gsLst>
            <a:lin ang="16200000" scaled="1"/>
          </a:gradFill>
          <a:ln w="9525" cap="flat" cmpd="sng" algn="ctr">
            <a:solidFill>
              <a:srgbClr val="C6401D">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Helvetica LT Std"/>
              <a:ea typeface="+mn-ea"/>
              <a:cs typeface="+mn-cs"/>
            </a:endParaRPr>
          </a:p>
        </p:txBody>
      </p:sp>
      <p:sp>
        <p:nvSpPr>
          <p:cNvPr id="5" name="Rectangle 4"/>
          <p:cNvSpPr/>
          <p:nvPr/>
        </p:nvSpPr>
        <p:spPr>
          <a:xfrm>
            <a:off x="534010" y="3789274"/>
            <a:ext cx="7754112" cy="585216"/>
          </a:xfrm>
          <a:prstGeom prst="rect">
            <a:avLst/>
          </a:prstGeom>
          <a:gradFill rotWithShape="1">
            <a:gsLst>
              <a:gs pos="0">
                <a:srgbClr val="C6401D">
                  <a:tint val="50000"/>
                  <a:satMod val="300000"/>
                </a:srgbClr>
              </a:gs>
              <a:gs pos="35000">
                <a:srgbClr val="C6401D">
                  <a:tint val="37000"/>
                  <a:satMod val="300000"/>
                </a:srgbClr>
              </a:gs>
              <a:gs pos="100000">
                <a:srgbClr val="C6401D">
                  <a:tint val="15000"/>
                  <a:satMod val="350000"/>
                </a:srgbClr>
              </a:gs>
            </a:gsLst>
            <a:lin ang="16200000" scaled="1"/>
          </a:gradFill>
          <a:ln w="9525" cap="flat" cmpd="sng" algn="ctr">
            <a:solidFill>
              <a:srgbClr val="C6401D">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Helvetica LT Std"/>
              <a:ea typeface="+mn-ea"/>
              <a:cs typeface="+mn-cs"/>
            </a:endParaRPr>
          </a:p>
        </p:txBody>
      </p:sp>
      <p:sp>
        <p:nvSpPr>
          <p:cNvPr id="346114" name="Rectangle 2"/>
          <p:cNvSpPr>
            <a:spLocks noGrp="1" noChangeArrowheads="1"/>
          </p:cNvSpPr>
          <p:nvPr>
            <p:ph type="title"/>
          </p:nvPr>
        </p:nvSpPr>
        <p:spPr/>
        <p:txBody>
          <a:bodyPr/>
          <a:lstStyle/>
          <a:p>
            <a:r>
              <a:rPr lang="en-US" altLang="en-US"/>
              <a:t>Background</a:t>
            </a:r>
          </a:p>
        </p:txBody>
      </p:sp>
      <p:sp>
        <p:nvSpPr>
          <p:cNvPr id="346115" name="Rectangle 3"/>
          <p:cNvSpPr>
            <a:spLocks noGrp="1" noChangeArrowheads="1"/>
          </p:cNvSpPr>
          <p:nvPr>
            <p:ph type="body" idx="1"/>
          </p:nvPr>
        </p:nvSpPr>
        <p:spPr/>
        <p:txBody>
          <a:bodyPr/>
          <a:lstStyle/>
          <a:p>
            <a:r>
              <a:rPr lang="en-US" altLang="en-US" dirty="0"/>
              <a:t>Air Force Lighthouse program funded Outpost security management system proof-of-concept</a:t>
            </a:r>
          </a:p>
          <a:p>
            <a:r>
              <a:rPr lang="en-US" altLang="en-US" dirty="0"/>
              <a:t>Outpost securely collects and maintains information from a network for use by multiple applications</a:t>
            </a:r>
          </a:p>
          <a:p>
            <a:r>
              <a:rPr lang="en-US" altLang="en-US" dirty="0"/>
              <a:t>Outpost development produced innovative approaches to both data collection and vulnerability assessment	</a:t>
            </a:r>
          </a:p>
          <a:p>
            <a:pPr lvl="1"/>
            <a:r>
              <a:rPr lang="en-US" altLang="en-US" dirty="0"/>
              <a:t>Open, extensible, and </a:t>
            </a:r>
            <a:r>
              <a:rPr lang="en-US" altLang="en-US" dirty="0" err="1"/>
              <a:t>scaleable</a:t>
            </a:r>
            <a:r>
              <a:rPr lang="en-US" altLang="en-US" dirty="0"/>
              <a:t> framework for collecting data from end systems</a:t>
            </a:r>
          </a:p>
          <a:p>
            <a:pPr lvl="1"/>
            <a:r>
              <a:rPr lang="en-US" altLang="en-US" dirty="0"/>
              <a:t>CVE names augmented with definitions of conditions that indicate the existence of a vulnerability</a:t>
            </a:r>
          </a:p>
          <a:p>
            <a:r>
              <a:rPr lang="en-US" altLang="en-US" dirty="0"/>
              <a:t>MITRE and Air Force investigating technology transfer options</a:t>
            </a:r>
          </a:p>
          <a:p>
            <a:r>
              <a:rPr lang="en-US" altLang="en-US" dirty="0"/>
              <a:t>Community-wide effort to define and maintain a public source of vulnerability definitions could provide a standard for vulnerability assessment and tool testing</a:t>
            </a:r>
          </a:p>
          <a:p>
            <a:endParaRPr lang="en-US" altLang="en-US" dirty="0"/>
          </a:p>
          <a:p>
            <a:endParaRPr lang="en-US" altLang="en-US" dirty="0"/>
          </a:p>
        </p:txBody>
      </p:sp>
    </p:spTree>
    <p:extLst>
      <p:ext uri="{BB962C8B-B14F-4D97-AF65-F5344CB8AC3E}">
        <p14:creationId xmlns:p14="http://schemas.microsoft.com/office/powerpoint/2010/main" val="414035258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ChangeArrowheads="1"/>
          </p:cNvSpPr>
          <p:nvPr>
            <p:ph type="title"/>
          </p:nvPr>
        </p:nvSpPr>
        <p:spPr/>
        <p:txBody>
          <a:bodyPr/>
          <a:lstStyle/>
          <a:p>
            <a:r>
              <a:rPr lang="en-US" altLang="en-US"/>
              <a:t>Outpost Architecture</a:t>
            </a:r>
          </a:p>
        </p:txBody>
      </p:sp>
      <p:grpSp>
        <p:nvGrpSpPr>
          <p:cNvPr id="347260" name="Group 124"/>
          <p:cNvGrpSpPr>
            <a:grpSpLocks/>
          </p:cNvGrpSpPr>
          <p:nvPr/>
        </p:nvGrpSpPr>
        <p:grpSpPr bwMode="auto">
          <a:xfrm>
            <a:off x="1114425" y="1163638"/>
            <a:ext cx="6915150" cy="5329237"/>
            <a:chOff x="702" y="733"/>
            <a:chExt cx="4356" cy="3357"/>
          </a:xfrm>
        </p:grpSpPr>
        <p:sp>
          <p:nvSpPr>
            <p:cNvPr id="347140" name="Rectangle 4"/>
            <p:cNvSpPr>
              <a:spLocks noChangeArrowheads="1"/>
            </p:cNvSpPr>
            <p:nvPr/>
          </p:nvSpPr>
          <p:spPr bwMode="auto">
            <a:xfrm>
              <a:off x="702" y="733"/>
              <a:ext cx="4356" cy="3357"/>
            </a:xfrm>
            <a:prstGeom prst="rect">
              <a:avLst/>
            </a:prstGeom>
            <a:solidFill>
              <a:srgbClr val="C0C0C0"/>
            </a:solidFill>
            <a:ln w="7938">
              <a:solidFill>
                <a:srgbClr val="000000"/>
              </a:solidFill>
              <a:miter lim="800000"/>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41" name="Rectangle 5"/>
            <p:cNvSpPr>
              <a:spLocks noChangeArrowheads="1"/>
            </p:cNvSpPr>
            <p:nvPr/>
          </p:nvSpPr>
          <p:spPr bwMode="auto">
            <a:xfrm>
              <a:off x="987" y="1695"/>
              <a:ext cx="3932" cy="2370"/>
            </a:xfrm>
            <a:prstGeom prst="rect">
              <a:avLst/>
            </a:prstGeom>
            <a:solidFill>
              <a:srgbClr val="333333"/>
            </a:solidFill>
            <a:ln w="7938">
              <a:solidFill>
                <a:srgbClr val="000000"/>
              </a:solidFill>
              <a:miter lim="800000"/>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42" name="Freeform 6"/>
            <p:cNvSpPr>
              <a:spLocks/>
            </p:cNvSpPr>
            <p:nvPr/>
          </p:nvSpPr>
          <p:spPr bwMode="auto">
            <a:xfrm>
              <a:off x="935" y="1483"/>
              <a:ext cx="4035" cy="212"/>
            </a:xfrm>
            <a:custGeom>
              <a:avLst/>
              <a:gdLst>
                <a:gd name="T0" fmla="*/ 52 w 4035"/>
                <a:gd name="T1" fmla="*/ 52 h 212"/>
                <a:gd name="T2" fmla="*/ 52 w 4035"/>
                <a:gd name="T3" fmla="*/ 0 h 212"/>
                <a:gd name="T4" fmla="*/ 0 w 4035"/>
                <a:gd name="T5" fmla="*/ 104 h 212"/>
                <a:gd name="T6" fmla="*/ 52 w 4035"/>
                <a:gd name="T7" fmla="*/ 212 h 212"/>
                <a:gd name="T8" fmla="*/ 52 w 4035"/>
                <a:gd name="T9" fmla="*/ 155 h 212"/>
                <a:gd name="T10" fmla="*/ 3984 w 4035"/>
                <a:gd name="T11" fmla="*/ 155 h 212"/>
                <a:gd name="T12" fmla="*/ 3984 w 4035"/>
                <a:gd name="T13" fmla="*/ 212 h 212"/>
                <a:gd name="T14" fmla="*/ 4035 w 4035"/>
                <a:gd name="T15" fmla="*/ 104 h 212"/>
                <a:gd name="T16" fmla="*/ 3984 w 4035"/>
                <a:gd name="T17" fmla="*/ 0 h 212"/>
                <a:gd name="T18" fmla="*/ 3984 w 4035"/>
                <a:gd name="T19" fmla="*/ 52 h 212"/>
                <a:gd name="T20" fmla="*/ 52 w 4035"/>
                <a:gd name="T21" fmla="*/ 5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35" h="212">
                  <a:moveTo>
                    <a:pt x="52" y="52"/>
                  </a:moveTo>
                  <a:lnTo>
                    <a:pt x="52" y="0"/>
                  </a:lnTo>
                  <a:lnTo>
                    <a:pt x="0" y="104"/>
                  </a:lnTo>
                  <a:lnTo>
                    <a:pt x="52" y="212"/>
                  </a:lnTo>
                  <a:lnTo>
                    <a:pt x="52" y="155"/>
                  </a:lnTo>
                  <a:lnTo>
                    <a:pt x="3984" y="155"/>
                  </a:lnTo>
                  <a:lnTo>
                    <a:pt x="3984" y="212"/>
                  </a:lnTo>
                  <a:lnTo>
                    <a:pt x="4035" y="104"/>
                  </a:lnTo>
                  <a:lnTo>
                    <a:pt x="3984" y="0"/>
                  </a:lnTo>
                  <a:lnTo>
                    <a:pt x="3984" y="52"/>
                  </a:lnTo>
                  <a:lnTo>
                    <a:pt x="52" y="52"/>
                  </a:lnTo>
                  <a:close/>
                </a:path>
              </a:pathLst>
            </a:custGeom>
            <a:solidFill>
              <a:srgbClr val="FFFFFF"/>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43" name="Freeform 7"/>
            <p:cNvSpPr>
              <a:spLocks/>
            </p:cNvSpPr>
            <p:nvPr/>
          </p:nvSpPr>
          <p:spPr bwMode="auto">
            <a:xfrm>
              <a:off x="935" y="971"/>
              <a:ext cx="631" cy="631"/>
            </a:xfrm>
            <a:custGeom>
              <a:avLst/>
              <a:gdLst>
                <a:gd name="T0" fmla="*/ 264 w 631"/>
                <a:gd name="T1" fmla="*/ 419 h 631"/>
                <a:gd name="T2" fmla="*/ 264 w 631"/>
                <a:gd name="T3" fmla="*/ 580 h 631"/>
                <a:gd name="T4" fmla="*/ 212 w 631"/>
                <a:gd name="T5" fmla="*/ 580 h 631"/>
                <a:gd name="T6" fmla="*/ 316 w 631"/>
                <a:gd name="T7" fmla="*/ 631 h 631"/>
                <a:gd name="T8" fmla="*/ 419 w 631"/>
                <a:gd name="T9" fmla="*/ 580 h 631"/>
                <a:gd name="T10" fmla="*/ 367 w 631"/>
                <a:gd name="T11" fmla="*/ 580 h 631"/>
                <a:gd name="T12" fmla="*/ 367 w 631"/>
                <a:gd name="T13" fmla="*/ 419 h 631"/>
                <a:gd name="T14" fmla="*/ 631 w 631"/>
                <a:gd name="T15" fmla="*/ 419 h 631"/>
                <a:gd name="T16" fmla="*/ 631 w 631"/>
                <a:gd name="T17" fmla="*/ 0 h 631"/>
                <a:gd name="T18" fmla="*/ 0 w 631"/>
                <a:gd name="T19" fmla="*/ 0 h 631"/>
                <a:gd name="T20" fmla="*/ 0 w 631"/>
                <a:gd name="T21" fmla="*/ 419 h 631"/>
                <a:gd name="T22" fmla="*/ 264 w 631"/>
                <a:gd name="T23" fmla="*/ 4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1" h="631">
                  <a:moveTo>
                    <a:pt x="264" y="419"/>
                  </a:moveTo>
                  <a:lnTo>
                    <a:pt x="264" y="580"/>
                  </a:lnTo>
                  <a:lnTo>
                    <a:pt x="212" y="580"/>
                  </a:lnTo>
                  <a:lnTo>
                    <a:pt x="316" y="631"/>
                  </a:lnTo>
                  <a:lnTo>
                    <a:pt x="419" y="580"/>
                  </a:lnTo>
                  <a:lnTo>
                    <a:pt x="367" y="580"/>
                  </a:lnTo>
                  <a:lnTo>
                    <a:pt x="367" y="419"/>
                  </a:lnTo>
                  <a:lnTo>
                    <a:pt x="631" y="419"/>
                  </a:lnTo>
                  <a:lnTo>
                    <a:pt x="631" y="0"/>
                  </a:lnTo>
                  <a:lnTo>
                    <a:pt x="0" y="0"/>
                  </a:lnTo>
                  <a:lnTo>
                    <a:pt x="0" y="419"/>
                  </a:lnTo>
                  <a:lnTo>
                    <a:pt x="264" y="419"/>
                  </a:lnTo>
                  <a:close/>
                </a:path>
              </a:pathLst>
            </a:custGeom>
            <a:solidFill>
              <a:srgbClr val="FFFF00"/>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44" name="Rectangle 8"/>
            <p:cNvSpPr>
              <a:spLocks noChangeArrowheads="1"/>
            </p:cNvSpPr>
            <p:nvPr/>
          </p:nvSpPr>
          <p:spPr bwMode="auto">
            <a:xfrm>
              <a:off x="1002" y="1079"/>
              <a:ext cx="543"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Vulnerability</a:t>
              </a:r>
              <a:endParaRPr lang="en-US" altLang="en-US" sz="900" smtClean="0">
                <a:solidFill>
                  <a:srgbClr val="000000"/>
                </a:solidFill>
                <a:latin typeface="Times New Roman" pitchFamily="18" charset="0"/>
              </a:endParaRPr>
            </a:p>
          </p:txBody>
        </p:sp>
        <p:sp>
          <p:nvSpPr>
            <p:cNvPr id="347145" name="Rectangle 9"/>
            <p:cNvSpPr>
              <a:spLocks noChangeArrowheads="1"/>
            </p:cNvSpPr>
            <p:nvPr/>
          </p:nvSpPr>
          <p:spPr bwMode="auto">
            <a:xfrm>
              <a:off x="1013" y="1178"/>
              <a:ext cx="533"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Assessment</a:t>
              </a:r>
              <a:endParaRPr lang="en-US" altLang="en-US" sz="900" smtClean="0">
                <a:solidFill>
                  <a:srgbClr val="000000"/>
                </a:solidFill>
                <a:latin typeface="Times New Roman" pitchFamily="18" charset="0"/>
              </a:endParaRPr>
            </a:p>
          </p:txBody>
        </p:sp>
        <p:sp>
          <p:nvSpPr>
            <p:cNvPr id="347146" name="Freeform 10"/>
            <p:cNvSpPr>
              <a:spLocks/>
            </p:cNvSpPr>
            <p:nvPr/>
          </p:nvSpPr>
          <p:spPr bwMode="auto">
            <a:xfrm>
              <a:off x="1618" y="971"/>
              <a:ext cx="626" cy="631"/>
            </a:xfrm>
            <a:custGeom>
              <a:avLst/>
              <a:gdLst>
                <a:gd name="T0" fmla="*/ 259 w 626"/>
                <a:gd name="T1" fmla="*/ 419 h 631"/>
                <a:gd name="T2" fmla="*/ 259 w 626"/>
                <a:gd name="T3" fmla="*/ 580 h 631"/>
                <a:gd name="T4" fmla="*/ 207 w 626"/>
                <a:gd name="T5" fmla="*/ 580 h 631"/>
                <a:gd name="T6" fmla="*/ 310 w 626"/>
                <a:gd name="T7" fmla="*/ 631 h 631"/>
                <a:gd name="T8" fmla="*/ 419 w 626"/>
                <a:gd name="T9" fmla="*/ 580 h 631"/>
                <a:gd name="T10" fmla="*/ 367 w 626"/>
                <a:gd name="T11" fmla="*/ 580 h 631"/>
                <a:gd name="T12" fmla="*/ 367 w 626"/>
                <a:gd name="T13" fmla="*/ 419 h 631"/>
                <a:gd name="T14" fmla="*/ 626 w 626"/>
                <a:gd name="T15" fmla="*/ 419 h 631"/>
                <a:gd name="T16" fmla="*/ 626 w 626"/>
                <a:gd name="T17" fmla="*/ 0 h 631"/>
                <a:gd name="T18" fmla="*/ 0 w 626"/>
                <a:gd name="T19" fmla="*/ 0 h 631"/>
                <a:gd name="T20" fmla="*/ 0 w 626"/>
                <a:gd name="T21" fmla="*/ 419 h 631"/>
                <a:gd name="T22" fmla="*/ 259 w 626"/>
                <a:gd name="T23" fmla="*/ 4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631">
                  <a:moveTo>
                    <a:pt x="259" y="419"/>
                  </a:moveTo>
                  <a:lnTo>
                    <a:pt x="259" y="580"/>
                  </a:lnTo>
                  <a:lnTo>
                    <a:pt x="207" y="580"/>
                  </a:lnTo>
                  <a:lnTo>
                    <a:pt x="310" y="631"/>
                  </a:lnTo>
                  <a:lnTo>
                    <a:pt x="419" y="580"/>
                  </a:lnTo>
                  <a:lnTo>
                    <a:pt x="367" y="580"/>
                  </a:lnTo>
                  <a:lnTo>
                    <a:pt x="367" y="419"/>
                  </a:lnTo>
                  <a:lnTo>
                    <a:pt x="626" y="419"/>
                  </a:lnTo>
                  <a:lnTo>
                    <a:pt x="626" y="0"/>
                  </a:lnTo>
                  <a:lnTo>
                    <a:pt x="0" y="0"/>
                  </a:lnTo>
                  <a:lnTo>
                    <a:pt x="0" y="419"/>
                  </a:lnTo>
                  <a:lnTo>
                    <a:pt x="259" y="419"/>
                  </a:lnTo>
                  <a:close/>
                </a:path>
              </a:pathLst>
            </a:custGeom>
            <a:solidFill>
              <a:srgbClr val="FFFF00"/>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47" name="Rectangle 11"/>
            <p:cNvSpPr>
              <a:spLocks noChangeArrowheads="1"/>
            </p:cNvSpPr>
            <p:nvPr/>
          </p:nvSpPr>
          <p:spPr bwMode="auto">
            <a:xfrm>
              <a:off x="1758" y="1079"/>
              <a:ext cx="404"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Software</a:t>
              </a:r>
              <a:endParaRPr lang="en-US" altLang="en-US" sz="900" smtClean="0">
                <a:solidFill>
                  <a:srgbClr val="000000"/>
                </a:solidFill>
                <a:latin typeface="Times New Roman" pitchFamily="18" charset="0"/>
              </a:endParaRPr>
            </a:p>
          </p:txBody>
        </p:sp>
        <p:sp>
          <p:nvSpPr>
            <p:cNvPr id="347148" name="Rectangle 12"/>
            <p:cNvSpPr>
              <a:spLocks noChangeArrowheads="1"/>
            </p:cNvSpPr>
            <p:nvPr/>
          </p:nvSpPr>
          <p:spPr bwMode="auto">
            <a:xfrm>
              <a:off x="1758" y="1178"/>
              <a:ext cx="398"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Patching</a:t>
              </a:r>
              <a:endParaRPr lang="en-US" altLang="en-US" sz="900" smtClean="0">
                <a:solidFill>
                  <a:srgbClr val="000000"/>
                </a:solidFill>
                <a:latin typeface="Times New Roman" pitchFamily="18" charset="0"/>
              </a:endParaRPr>
            </a:p>
          </p:txBody>
        </p:sp>
        <p:sp>
          <p:nvSpPr>
            <p:cNvPr id="347149" name="Freeform 13"/>
            <p:cNvSpPr>
              <a:spLocks/>
            </p:cNvSpPr>
            <p:nvPr/>
          </p:nvSpPr>
          <p:spPr bwMode="auto">
            <a:xfrm>
              <a:off x="2296" y="971"/>
              <a:ext cx="631" cy="631"/>
            </a:xfrm>
            <a:custGeom>
              <a:avLst/>
              <a:gdLst>
                <a:gd name="T0" fmla="*/ 263 w 631"/>
                <a:gd name="T1" fmla="*/ 419 h 631"/>
                <a:gd name="T2" fmla="*/ 263 w 631"/>
                <a:gd name="T3" fmla="*/ 580 h 631"/>
                <a:gd name="T4" fmla="*/ 212 w 631"/>
                <a:gd name="T5" fmla="*/ 580 h 631"/>
                <a:gd name="T6" fmla="*/ 315 w 631"/>
                <a:gd name="T7" fmla="*/ 631 h 631"/>
                <a:gd name="T8" fmla="*/ 419 w 631"/>
                <a:gd name="T9" fmla="*/ 580 h 631"/>
                <a:gd name="T10" fmla="*/ 367 w 631"/>
                <a:gd name="T11" fmla="*/ 580 h 631"/>
                <a:gd name="T12" fmla="*/ 367 w 631"/>
                <a:gd name="T13" fmla="*/ 419 h 631"/>
                <a:gd name="T14" fmla="*/ 631 w 631"/>
                <a:gd name="T15" fmla="*/ 419 h 631"/>
                <a:gd name="T16" fmla="*/ 631 w 631"/>
                <a:gd name="T17" fmla="*/ 0 h 631"/>
                <a:gd name="T18" fmla="*/ 0 w 631"/>
                <a:gd name="T19" fmla="*/ 0 h 631"/>
                <a:gd name="T20" fmla="*/ 0 w 631"/>
                <a:gd name="T21" fmla="*/ 419 h 631"/>
                <a:gd name="T22" fmla="*/ 263 w 631"/>
                <a:gd name="T23" fmla="*/ 4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1" h="631">
                  <a:moveTo>
                    <a:pt x="263" y="419"/>
                  </a:moveTo>
                  <a:lnTo>
                    <a:pt x="263" y="580"/>
                  </a:lnTo>
                  <a:lnTo>
                    <a:pt x="212" y="580"/>
                  </a:lnTo>
                  <a:lnTo>
                    <a:pt x="315" y="631"/>
                  </a:lnTo>
                  <a:lnTo>
                    <a:pt x="419" y="580"/>
                  </a:lnTo>
                  <a:lnTo>
                    <a:pt x="367" y="580"/>
                  </a:lnTo>
                  <a:lnTo>
                    <a:pt x="367" y="419"/>
                  </a:lnTo>
                  <a:lnTo>
                    <a:pt x="631" y="419"/>
                  </a:lnTo>
                  <a:lnTo>
                    <a:pt x="631" y="0"/>
                  </a:lnTo>
                  <a:lnTo>
                    <a:pt x="0" y="0"/>
                  </a:lnTo>
                  <a:lnTo>
                    <a:pt x="0" y="419"/>
                  </a:lnTo>
                  <a:lnTo>
                    <a:pt x="263" y="419"/>
                  </a:lnTo>
                  <a:close/>
                </a:path>
              </a:pathLst>
            </a:custGeom>
            <a:solidFill>
              <a:srgbClr val="FFFF00"/>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50" name="Rectangle 14"/>
            <p:cNvSpPr>
              <a:spLocks noChangeArrowheads="1"/>
            </p:cNvSpPr>
            <p:nvPr/>
          </p:nvSpPr>
          <p:spPr bwMode="auto">
            <a:xfrm>
              <a:off x="2497" y="1079"/>
              <a:ext cx="285"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Policy</a:t>
              </a:r>
              <a:endParaRPr lang="en-US" altLang="en-US" sz="900" smtClean="0">
                <a:solidFill>
                  <a:srgbClr val="000000"/>
                </a:solidFill>
                <a:latin typeface="Times New Roman" pitchFamily="18" charset="0"/>
              </a:endParaRPr>
            </a:p>
          </p:txBody>
        </p:sp>
        <p:sp>
          <p:nvSpPr>
            <p:cNvPr id="347151" name="Rectangle 15"/>
            <p:cNvSpPr>
              <a:spLocks noChangeArrowheads="1"/>
            </p:cNvSpPr>
            <p:nvPr/>
          </p:nvSpPr>
          <p:spPr bwMode="auto">
            <a:xfrm>
              <a:off x="2353" y="1178"/>
              <a:ext cx="585"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Conformance</a:t>
              </a:r>
              <a:endParaRPr lang="en-US" altLang="en-US" sz="900" smtClean="0">
                <a:solidFill>
                  <a:srgbClr val="000000"/>
                </a:solidFill>
                <a:latin typeface="Times New Roman" pitchFamily="18" charset="0"/>
              </a:endParaRPr>
            </a:p>
          </p:txBody>
        </p:sp>
        <p:sp>
          <p:nvSpPr>
            <p:cNvPr id="347152" name="Freeform 16"/>
            <p:cNvSpPr>
              <a:spLocks/>
            </p:cNvSpPr>
            <p:nvPr/>
          </p:nvSpPr>
          <p:spPr bwMode="auto">
            <a:xfrm>
              <a:off x="2979" y="971"/>
              <a:ext cx="626" cy="631"/>
            </a:xfrm>
            <a:custGeom>
              <a:avLst/>
              <a:gdLst>
                <a:gd name="T0" fmla="*/ 263 w 626"/>
                <a:gd name="T1" fmla="*/ 419 h 631"/>
                <a:gd name="T2" fmla="*/ 263 w 626"/>
                <a:gd name="T3" fmla="*/ 580 h 631"/>
                <a:gd name="T4" fmla="*/ 206 w 626"/>
                <a:gd name="T5" fmla="*/ 580 h 631"/>
                <a:gd name="T6" fmla="*/ 315 w 626"/>
                <a:gd name="T7" fmla="*/ 631 h 631"/>
                <a:gd name="T8" fmla="*/ 419 w 626"/>
                <a:gd name="T9" fmla="*/ 580 h 631"/>
                <a:gd name="T10" fmla="*/ 367 w 626"/>
                <a:gd name="T11" fmla="*/ 580 h 631"/>
                <a:gd name="T12" fmla="*/ 367 w 626"/>
                <a:gd name="T13" fmla="*/ 419 h 631"/>
                <a:gd name="T14" fmla="*/ 626 w 626"/>
                <a:gd name="T15" fmla="*/ 419 h 631"/>
                <a:gd name="T16" fmla="*/ 626 w 626"/>
                <a:gd name="T17" fmla="*/ 0 h 631"/>
                <a:gd name="T18" fmla="*/ 0 w 626"/>
                <a:gd name="T19" fmla="*/ 0 h 631"/>
                <a:gd name="T20" fmla="*/ 0 w 626"/>
                <a:gd name="T21" fmla="*/ 419 h 631"/>
                <a:gd name="T22" fmla="*/ 263 w 626"/>
                <a:gd name="T23" fmla="*/ 4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631">
                  <a:moveTo>
                    <a:pt x="263" y="419"/>
                  </a:moveTo>
                  <a:lnTo>
                    <a:pt x="263" y="580"/>
                  </a:lnTo>
                  <a:lnTo>
                    <a:pt x="206" y="580"/>
                  </a:lnTo>
                  <a:lnTo>
                    <a:pt x="315" y="631"/>
                  </a:lnTo>
                  <a:lnTo>
                    <a:pt x="419" y="580"/>
                  </a:lnTo>
                  <a:lnTo>
                    <a:pt x="367" y="580"/>
                  </a:lnTo>
                  <a:lnTo>
                    <a:pt x="367" y="419"/>
                  </a:lnTo>
                  <a:lnTo>
                    <a:pt x="626" y="419"/>
                  </a:lnTo>
                  <a:lnTo>
                    <a:pt x="626" y="0"/>
                  </a:lnTo>
                  <a:lnTo>
                    <a:pt x="0" y="0"/>
                  </a:lnTo>
                  <a:lnTo>
                    <a:pt x="0" y="419"/>
                  </a:lnTo>
                  <a:lnTo>
                    <a:pt x="263" y="419"/>
                  </a:lnTo>
                  <a:close/>
                </a:path>
              </a:pathLst>
            </a:custGeom>
            <a:solidFill>
              <a:srgbClr val="FFFF00"/>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53" name="Rectangle 17"/>
            <p:cNvSpPr>
              <a:spLocks noChangeArrowheads="1"/>
            </p:cNvSpPr>
            <p:nvPr/>
          </p:nvSpPr>
          <p:spPr bwMode="auto">
            <a:xfrm>
              <a:off x="3051" y="1079"/>
              <a:ext cx="548"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Penetrability</a:t>
              </a:r>
              <a:endParaRPr lang="en-US" altLang="en-US" sz="900" smtClean="0">
                <a:solidFill>
                  <a:srgbClr val="000000"/>
                </a:solidFill>
                <a:latin typeface="Times New Roman" pitchFamily="18" charset="0"/>
              </a:endParaRPr>
            </a:p>
          </p:txBody>
        </p:sp>
        <p:sp>
          <p:nvSpPr>
            <p:cNvPr id="347154" name="Rectangle 18"/>
            <p:cNvSpPr>
              <a:spLocks noChangeArrowheads="1"/>
            </p:cNvSpPr>
            <p:nvPr/>
          </p:nvSpPr>
          <p:spPr bwMode="auto">
            <a:xfrm>
              <a:off x="3123" y="1178"/>
              <a:ext cx="378"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Analysis</a:t>
              </a:r>
              <a:endParaRPr lang="en-US" altLang="en-US" sz="900" smtClean="0">
                <a:solidFill>
                  <a:srgbClr val="000000"/>
                </a:solidFill>
                <a:latin typeface="Times New Roman" pitchFamily="18" charset="0"/>
              </a:endParaRPr>
            </a:p>
          </p:txBody>
        </p:sp>
        <p:sp>
          <p:nvSpPr>
            <p:cNvPr id="347155" name="Freeform 19"/>
            <p:cNvSpPr>
              <a:spLocks/>
            </p:cNvSpPr>
            <p:nvPr/>
          </p:nvSpPr>
          <p:spPr bwMode="auto">
            <a:xfrm>
              <a:off x="4339" y="971"/>
              <a:ext cx="631" cy="631"/>
            </a:xfrm>
            <a:custGeom>
              <a:avLst/>
              <a:gdLst>
                <a:gd name="T0" fmla="*/ 264 w 631"/>
                <a:gd name="T1" fmla="*/ 419 h 631"/>
                <a:gd name="T2" fmla="*/ 264 w 631"/>
                <a:gd name="T3" fmla="*/ 580 h 631"/>
                <a:gd name="T4" fmla="*/ 212 w 631"/>
                <a:gd name="T5" fmla="*/ 580 h 631"/>
                <a:gd name="T6" fmla="*/ 316 w 631"/>
                <a:gd name="T7" fmla="*/ 631 h 631"/>
                <a:gd name="T8" fmla="*/ 419 w 631"/>
                <a:gd name="T9" fmla="*/ 580 h 631"/>
                <a:gd name="T10" fmla="*/ 368 w 631"/>
                <a:gd name="T11" fmla="*/ 580 h 631"/>
                <a:gd name="T12" fmla="*/ 368 w 631"/>
                <a:gd name="T13" fmla="*/ 419 h 631"/>
                <a:gd name="T14" fmla="*/ 631 w 631"/>
                <a:gd name="T15" fmla="*/ 419 h 631"/>
                <a:gd name="T16" fmla="*/ 631 w 631"/>
                <a:gd name="T17" fmla="*/ 0 h 631"/>
                <a:gd name="T18" fmla="*/ 0 w 631"/>
                <a:gd name="T19" fmla="*/ 0 h 631"/>
                <a:gd name="T20" fmla="*/ 0 w 631"/>
                <a:gd name="T21" fmla="*/ 419 h 631"/>
                <a:gd name="T22" fmla="*/ 264 w 631"/>
                <a:gd name="T23" fmla="*/ 4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1" h="631">
                  <a:moveTo>
                    <a:pt x="264" y="419"/>
                  </a:moveTo>
                  <a:lnTo>
                    <a:pt x="264" y="580"/>
                  </a:lnTo>
                  <a:lnTo>
                    <a:pt x="212" y="580"/>
                  </a:lnTo>
                  <a:lnTo>
                    <a:pt x="316" y="631"/>
                  </a:lnTo>
                  <a:lnTo>
                    <a:pt x="419" y="580"/>
                  </a:lnTo>
                  <a:lnTo>
                    <a:pt x="368" y="580"/>
                  </a:lnTo>
                  <a:lnTo>
                    <a:pt x="368" y="419"/>
                  </a:lnTo>
                  <a:lnTo>
                    <a:pt x="631" y="419"/>
                  </a:lnTo>
                  <a:lnTo>
                    <a:pt x="631" y="0"/>
                  </a:lnTo>
                  <a:lnTo>
                    <a:pt x="0" y="0"/>
                  </a:lnTo>
                  <a:lnTo>
                    <a:pt x="0" y="419"/>
                  </a:lnTo>
                  <a:lnTo>
                    <a:pt x="264" y="419"/>
                  </a:lnTo>
                  <a:close/>
                </a:path>
              </a:pathLst>
            </a:custGeom>
            <a:solidFill>
              <a:srgbClr val="FFFF00"/>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56" name="Rectangle 20"/>
            <p:cNvSpPr>
              <a:spLocks noChangeArrowheads="1"/>
            </p:cNvSpPr>
            <p:nvPr/>
          </p:nvSpPr>
          <p:spPr bwMode="auto">
            <a:xfrm>
              <a:off x="4427" y="1033"/>
              <a:ext cx="517"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Host-Based</a:t>
              </a:r>
              <a:endParaRPr lang="en-US" altLang="en-US" sz="900" smtClean="0">
                <a:solidFill>
                  <a:srgbClr val="000000"/>
                </a:solidFill>
                <a:latin typeface="Times New Roman" pitchFamily="18" charset="0"/>
              </a:endParaRPr>
            </a:p>
          </p:txBody>
        </p:sp>
        <p:sp>
          <p:nvSpPr>
            <p:cNvPr id="347157" name="Rectangle 21"/>
            <p:cNvSpPr>
              <a:spLocks noChangeArrowheads="1"/>
            </p:cNvSpPr>
            <p:nvPr/>
          </p:nvSpPr>
          <p:spPr bwMode="auto">
            <a:xfrm>
              <a:off x="4479" y="1131"/>
              <a:ext cx="404"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Intrusion</a:t>
              </a:r>
              <a:endParaRPr lang="en-US" altLang="en-US" sz="900" smtClean="0">
                <a:solidFill>
                  <a:srgbClr val="000000"/>
                </a:solidFill>
                <a:latin typeface="Times New Roman" pitchFamily="18" charset="0"/>
              </a:endParaRPr>
            </a:p>
          </p:txBody>
        </p:sp>
        <p:sp>
          <p:nvSpPr>
            <p:cNvPr id="347158" name="Rectangle 22"/>
            <p:cNvSpPr>
              <a:spLocks noChangeArrowheads="1"/>
            </p:cNvSpPr>
            <p:nvPr/>
          </p:nvSpPr>
          <p:spPr bwMode="auto">
            <a:xfrm>
              <a:off x="4469" y="1224"/>
              <a:ext cx="429"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Detection</a:t>
              </a:r>
              <a:endParaRPr lang="en-US" altLang="en-US" sz="900" smtClean="0">
                <a:solidFill>
                  <a:srgbClr val="000000"/>
                </a:solidFill>
                <a:latin typeface="Times New Roman" pitchFamily="18" charset="0"/>
              </a:endParaRPr>
            </a:p>
          </p:txBody>
        </p:sp>
        <p:sp>
          <p:nvSpPr>
            <p:cNvPr id="347159" name="Freeform 23"/>
            <p:cNvSpPr>
              <a:spLocks/>
            </p:cNvSpPr>
            <p:nvPr/>
          </p:nvSpPr>
          <p:spPr bwMode="auto">
            <a:xfrm>
              <a:off x="3449" y="1990"/>
              <a:ext cx="797" cy="1381"/>
            </a:xfrm>
            <a:custGeom>
              <a:avLst/>
              <a:gdLst>
                <a:gd name="T0" fmla="*/ 797 w 797"/>
                <a:gd name="T1" fmla="*/ 1381 h 1381"/>
                <a:gd name="T2" fmla="*/ 797 w 797"/>
                <a:gd name="T3" fmla="*/ 543 h 1381"/>
                <a:gd name="T4" fmla="*/ 787 w 797"/>
                <a:gd name="T5" fmla="*/ 466 h 1381"/>
                <a:gd name="T6" fmla="*/ 766 w 797"/>
                <a:gd name="T7" fmla="*/ 393 h 1381"/>
                <a:gd name="T8" fmla="*/ 725 w 797"/>
                <a:gd name="T9" fmla="*/ 326 h 1381"/>
                <a:gd name="T10" fmla="*/ 678 w 797"/>
                <a:gd name="T11" fmla="*/ 269 h 1381"/>
                <a:gd name="T12" fmla="*/ 616 w 797"/>
                <a:gd name="T13" fmla="*/ 223 h 1381"/>
                <a:gd name="T14" fmla="*/ 544 w 797"/>
                <a:gd name="T15" fmla="*/ 192 h 1381"/>
                <a:gd name="T16" fmla="*/ 471 w 797"/>
                <a:gd name="T17" fmla="*/ 171 h 1381"/>
                <a:gd name="T18" fmla="*/ 150 w 797"/>
                <a:gd name="T19" fmla="*/ 135 h 1381"/>
                <a:gd name="T20" fmla="*/ 166 w 797"/>
                <a:gd name="T21" fmla="*/ 0 h 1381"/>
                <a:gd name="T22" fmla="*/ 0 w 797"/>
                <a:gd name="T23" fmla="*/ 254 h 1381"/>
                <a:gd name="T24" fmla="*/ 104 w 797"/>
                <a:gd name="T25" fmla="*/ 533 h 1381"/>
                <a:gd name="T26" fmla="*/ 119 w 797"/>
                <a:gd name="T27" fmla="*/ 404 h 1381"/>
                <a:gd name="T28" fmla="*/ 440 w 797"/>
                <a:gd name="T29" fmla="*/ 440 h 1381"/>
                <a:gd name="T30" fmla="*/ 471 w 797"/>
                <a:gd name="T31" fmla="*/ 450 h 1381"/>
                <a:gd name="T32" fmla="*/ 502 w 797"/>
                <a:gd name="T33" fmla="*/ 471 h 1381"/>
                <a:gd name="T34" fmla="*/ 523 w 797"/>
                <a:gd name="T35" fmla="*/ 507 h 1381"/>
                <a:gd name="T36" fmla="*/ 528 w 797"/>
                <a:gd name="T37" fmla="*/ 543 h 1381"/>
                <a:gd name="T38" fmla="*/ 528 w 797"/>
                <a:gd name="T39" fmla="*/ 1381 h 1381"/>
                <a:gd name="T40" fmla="*/ 797 w 797"/>
                <a:gd name="T41" fmla="*/ 1381 h 1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7" h="1381">
                  <a:moveTo>
                    <a:pt x="797" y="1381"/>
                  </a:moveTo>
                  <a:lnTo>
                    <a:pt x="797" y="543"/>
                  </a:lnTo>
                  <a:lnTo>
                    <a:pt x="787" y="466"/>
                  </a:lnTo>
                  <a:lnTo>
                    <a:pt x="766" y="393"/>
                  </a:lnTo>
                  <a:lnTo>
                    <a:pt x="725" y="326"/>
                  </a:lnTo>
                  <a:lnTo>
                    <a:pt x="678" y="269"/>
                  </a:lnTo>
                  <a:lnTo>
                    <a:pt x="616" y="223"/>
                  </a:lnTo>
                  <a:lnTo>
                    <a:pt x="544" y="192"/>
                  </a:lnTo>
                  <a:lnTo>
                    <a:pt x="471" y="171"/>
                  </a:lnTo>
                  <a:lnTo>
                    <a:pt x="150" y="135"/>
                  </a:lnTo>
                  <a:lnTo>
                    <a:pt x="166" y="0"/>
                  </a:lnTo>
                  <a:lnTo>
                    <a:pt x="0" y="254"/>
                  </a:lnTo>
                  <a:lnTo>
                    <a:pt x="104" y="533"/>
                  </a:lnTo>
                  <a:lnTo>
                    <a:pt x="119" y="404"/>
                  </a:lnTo>
                  <a:lnTo>
                    <a:pt x="440" y="440"/>
                  </a:lnTo>
                  <a:lnTo>
                    <a:pt x="471" y="450"/>
                  </a:lnTo>
                  <a:lnTo>
                    <a:pt x="502" y="471"/>
                  </a:lnTo>
                  <a:lnTo>
                    <a:pt x="523" y="507"/>
                  </a:lnTo>
                  <a:lnTo>
                    <a:pt x="528" y="543"/>
                  </a:lnTo>
                  <a:lnTo>
                    <a:pt x="528" y="1381"/>
                  </a:lnTo>
                  <a:lnTo>
                    <a:pt x="797" y="1381"/>
                  </a:lnTo>
                  <a:close/>
                </a:path>
              </a:pathLst>
            </a:custGeom>
            <a:solidFill>
              <a:srgbClr val="FFFFFF"/>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60" name="Rectangle 24"/>
            <p:cNvSpPr>
              <a:spLocks noChangeArrowheads="1"/>
            </p:cNvSpPr>
            <p:nvPr/>
          </p:nvSpPr>
          <p:spPr bwMode="auto">
            <a:xfrm rot="16200000">
              <a:off x="3927" y="2773"/>
              <a:ext cx="290"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900" b="1" smtClean="0">
                  <a:solidFill>
                    <a:srgbClr val="000000"/>
                  </a:solidFill>
                </a:rPr>
                <a:t>PROBE</a:t>
              </a:r>
              <a:endParaRPr lang="en-US" altLang="en-US" sz="900" smtClean="0">
                <a:solidFill>
                  <a:srgbClr val="000000"/>
                </a:solidFill>
                <a:latin typeface="Times New Roman" pitchFamily="18" charset="0"/>
              </a:endParaRPr>
            </a:p>
          </p:txBody>
        </p:sp>
        <p:sp>
          <p:nvSpPr>
            <p:cNvPr id="347161" name="Rectangle 25"/>
            <p:cNvSpPr>
              <a:spLocks noChangeArrowheads="1"/>
            </p:cNvSpPr>
            <p:nvPr/>
          </p:nvSpPr>
          <p:spPr bwMode="auto">
            <a:xfrm rot="16200000">
              <a:off x="3963" y="2772"/>
              <a:ext cx="383"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900" b="1" smtClean="0">
                  <a:solidFill>
                    <a:srgbClr val="000000"/>
                  </a:solidFill>
                </a:rPr>
                <a:t> RESULTS</a:t>
              </a:r>
              <a:endParaRPr lang="en-US" altLang="en-US" sz="900" smtClean="0">
                <a:solidFill>
                  <a:srgbClr val="000000"/>
                </a:solidFill>
                <a:latin typeface="Times New Roman" pitchFamily="18" charset="0"/>
              </a:endParaRPr>
            </a:p>
          </p:txBody>
        </p:sp>
        <p:sp>
          <p:nvSpPr>
            <p:cNvPr id="347162" name="Freeform 26"/>
            <p:cNvSpPr>
              <a:spLocks/>
            </p:cNvSpPr>
            <p:nvPr/>
          </p:nvSpPr>
          <p:spPr bwMode="auto">
            <a:xfrm>
              <a:off x="2058" y="2906"/>
              <a:ext cx="2364" cy="1138"/>
            </a:xfrm>
            <a:custGeom>
              <a:avLst/>
              <a:gdLst>
                <a:gd name="T0" fmla="*/ 403 w 2364"/>
                <a:gd name="T1" fmla="*/ 926 h 1138"/>
                <a:gd name="T2" fmla="*/ 548 w 2364"/>
                <a:gd name="T3" fmla="*/ 1055 h 1138"/>
                <a:gd name="T4" fmla="*/ 729 w 2364"/>
                <a:gd name="T5" fmla="*/ 1128 h 1138"/>
                <a:gd name="T6" fmla="*/ 921 w 2364"/>
                <a:gd name="T7" fmla="*/ 1133 h 1138"/>
                <a:gd name="T8" fmla="*/ 1102 w 2364"/>
                <a:gd name="T9" fmla="*/ 1066 h 1138"/>
                <a:gd name="T10" fmla="*/ 1262 w 2364"/>
                <a:gd name="T11" fmla="*/ 1066 h 1138"/>
                <a:gd name="T12" fmla="*/ 1443 w 2364"/>
                <a:gd name="T13" fmla="*/ 1133 h 1138"/>
                <a:gd name="T14" fmla="*/ 1640 w 2364"/>
                <a:gd name="T15" fmla="*/ 1128 h 1138"/>
                <a:gd name="T16" fmla="*/ 1816 w 2364"/>
                <a:gd name="T17" fmla="*/ 1055 h 1138"/>
                <a:gd name="T18" fmla="*/ 1960 w 2364"/>
                <a:gd name="T19" fmla="*/ 926 h 1138"/>
                <a:gd name="T20" fmla="*/ 2090 w 2364"/>
                <a:gd name="T21" fmla="*/ 853 h 1138"/>
                <a:gd name="T22" fmla="*/ 2224 w 2364"/>
                <a:gd name="T23" fmla="*/ 812 h 1138"/>
                <a:gd name="T24" fmla="*/ 2328 w 2364"/>
                <a:gd name="T25" fmla="*/ 709 h 1138"/>
                <a:gd name="T26" fmla="*/ 2364 w 2364"/>
                <a:gd name="T27" fmla="*/ 569 h 1138"/>
                <a:gd name="T28" fmla="*/ 2328 w 2364"/>
                <a:gd name="T29" fmla="*/ 424 h 1138"/>
                <a:gd name="T30" fmla="*/ 2224 w 2364"/>
                <a:gd name="T31" fmla="*/ 321 h 1138"/>
                <a:gd name="T32" fmla="*/ 2090 w 2364"/>
                <a:gd name="T33" fmla="*/ 284 h 1138"/>
                <a:gd name="T34" fmla="*/ 1960 w 2364"/>
                <a:gd name="T35" fmla="*/ 212 h 1138"/>
                <a:gd name="T36" fmla="*/ 1816 w 2364"/>
                <a:gd name="T37" fmla="*/ 83 h 1138"/>
                <a:gd name="T38" fmla="*/ 1640 w 2364"/>
                <a:gd name="T39" fmla="*/ 10 h 1138"/>
                <a:gd name="T40" fmla="*/ 1443 w 2364"/>
                <a:gd name="T41" fmla="*/ 5 h 1138"/>
                <a:gd name="T42" fmla="*/ 1262 w 2364"/>
                <a:gd name="T43" fmla="*/ 67 h 1138"/>
                <a:gd name="T44" fmla="*/ 1102 w 2364"/>
                <a:gd name="T45" fmla="*/ 67 h 1138"/>
                <a:gd name="T46" fmla="*/ 921 w 2364"/>
                <a:gd name="T47" fmla="*/ 5 h 1138"/>
                <a:gd name="T48" fmla="*/ 729 w 2364"/>
                <a:gd name="T49" fmla="*/ 10 h 1138"/>
                <a:gd name="T50" fmla="*/ 548 w 2364"/>
                <a:gd name="T51" fmla="*/ 83 h 1138"/>
                <a:gd name="T52" fmla="*/ 403 w 2364"/>
                <a:gd name="T53" fmla="*/ 212 h 1138"/>
                <a:gd name="T54" fmla="*/ 274 w 2364"/>
                <a:gd name="T55" fmla="*/ 284 h 1138"/>
                <a:gd name="T56" fmla="*/ 139 w 2364"/>
                <a:gd name="T57" fmla="*/ 321 h 1138"/>
                <a:gd name="T58" fmla="*/ 36 w 2364"/>
                <a:gd name="T59" fmla="*/ 424 h 1138"/>
                <a:gd name="T60" fmla="*/ 0 w 2364"/>
                <a:gd name="T61" fmla="*/ 569 h 1138"/>
                <a:gd name="T62" fmla="*/ 36 w 2364"/>
                <a:gd name="T63" fmla="*/ 709 h 1138"/>
                <a:gd name="T64" fmla="*/ 139 w 2364"/>
                <a:gd name="T65" fmla="*/ 812 h 1138"/>
                <a:gd name="T66" fmla="*/ 274 w 2364"/>
                <a:gd name="T67" fmla="*/ 853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64" h="1138">
                  <a:moveTo>
                    <a:pt x="346" y="843"/>
                  </a:moveTo>
                  <a:lnTo>
                    <a:pt x="403" y="926"/>
                  </a:lnTo>
                  <a:lnTo>
                    <a:pt x="470" y="998"/>
                  </a:lnTo>
                  <a:lnTo>
                    <a:pt x="548" y="1055"/>
                  </a:lnTo>
                  <a:lnTo>
                    <a:pt x="636" y="1097"/>
                  </a:lnTo>
                  <a:lnTo>
                    <a:pt x="729" y="1128"/>
                  </a:lnTo>
                  <a:lnTo>
                    <a:pt x="822" y="1138"/>
                  </a:lnTo>
                  <a:lnTo>
                    <a:pt x="921" y="1133"/>
                  </a:lnTo>
                  <a:lnTo>
                    <a:pt x="1014" y="1107"/>
                  </a:lnTo>
                  <a:lnTo>
                    <a:pt x="1102" y="1066"/>
                  </a:lnTo>
                  <a:lnTo>
                    <a:pt x="1184" y="1014"/>
                  </a:lnTo>
                  <a:lnTo>
                    <a:pt x="1262" y="1066"/>
                  </a:lnTo>
                  <a:lnTo>
                    <a:pt x="1350" y="1107"/>
                  </a:lnTo>
                  <a:lnTo>
                    <a:pt x="1443" y="1133"/>
                  </a:lnTo>
                  <a:lnTo>
                    <a:pt x="1541" y="1138"/>
                  </a:lnTo>
                  <a:lnTo>
                    <a:pt x="1640" y="1128"/>
                  </a:lnTo>
                  <a:lnTo>
                    <a:pt x="1733" y="1097"/>
                  </a:lnTo>
                  <a:lnTo>
                    <a:pt x="1816" y="1055"/>
                  </a:lnTo>
                  <a:lnTo>
                    <a:pt x="1893" y="998"/>
                  </a:lnTo>
                  <a:lnTo>
                    <a:pt x="1960" y="926"/>
                  </a:lnTo>
                  <a:lnTo>
                    <a:pt x="2017" y="843"/>
                  </a:lnTo>
                  <a:lnTo>
                    <a:pt x="2090" y="853"/>
                  </a:lnTo>
                  <a:lnTo>
                    <a:pt x="2162" y="843"/>
                  </a:lnTo>
                  <a:lnTo>
                    <a:pt x="2224" y="812"/>
                  </a:lnTo>
                  <a:lnTo>
                    <a:pt x="2281" y="771"/>
                  </a:lnTo>
                  <a:lnTo>
                    <a:pt x="2328" y="709"/>
                  </a:lnTo>
                  <a:lnTo>
                    <a:pt x="2354" y="641"/>
                  </a:lnTo>
                  <a:lnTo>
                    <a:pt x="2364" y="569"/>
                  </a:lnTo>
                  <a:lnTo>
                    <a:pt x="2354" y="496"/>
                  </a:lnTo>
                  <a:lnTo>
                    <a:pt x="2328" y="424"/>
                  </a:lnTo>
                  <a:lnTo>
                    <a:pt x="2281" y="367"/>
                  </a:lnTo>
                  <a:lnTo>
                    <a:pt x="2224" y="321"/>
                  </a:lnTo>
                  <a:lnTo>
                    <a:pt x="2162" y="295"/>
                  </a:lnTo>
                  <a:lnTo>
                    <a:pt x="2090" y="284"/>
                  </a:lnTo>
                  <a:lnTo>
                    <a:pt x="2017" y="290"/>
                  </a:lnTo>
                  <a:lnTo>
                    <a:pt x="1960" y="212"/>
                  </a:lnTo>
                  <a:lnTo>
                    <a:pt x="1893" y="140"/>
                  </a:lnTo>
                  <a:lnTo>
                    <a:pt x="1816" y="83"/>
                  </a:lnTo>
                  <a:lnTo>
                    <a:pt x="1733" y="36"/>
                  </a:lnTo>
                  <a:lnTo>
                    <a:pt x="1640" y="10"/>
                  </a:lnTo>
                  <a:lnTo>
                    <a:pt x="1541" y="0"/>
                  </a:lnTo>
                  <a:lnTo>
                    <a:pt x="1443" y="5"/>
                  </a:lnTo>
                  <a:lnTo>
                    <a:pt x="1350" y="26"/>
                  </a:lnTo>
                  <a:lnTo>
                    <a:pt x="1262" y="67"/>
                  </a:lnTo>
                  <a:lnTo>
                    <a:pt x="1184" y="124"/>
                  </a:lnTo>
                  <a:lnTo>
                    <a:pt x="1102" y="67"/>
                  </a:lnTo>
                  <a:lnTo>
                    <a:pt x="1014" y="26"/>
                  </a:lnTo>
                  <a:lnTo>
                    <a:pt x="921" y="5"/>
                  </a:lnTo>
                  <a:lnTo>
                    <a:pt x="822" y="0"/>
                  </a:lnTo>
                  <a:lnTo>
                    <a:pt x="729" y="10"/>
                  </a:lnTo>
                  <a:lnTo>
                    <a:pt x="636" y="36"/>
                  </a:lnTo>
                  <a:lnTo>
                    <a:pt x="548" y="83"/>
                  </a:lnTo>
                  <a:lnTo>
                    <a:pt x="470" y="140"/>
                  </a:lnTo>
                  <a:lnTo>
                    <a:pt x="403" y="212"/>
                  </a:lnTo>
                  <a:lnTo>
                    <a:pt x="346" y="290"/>
                  </a:lnTo>
                  <a:lnTo>
                    <a:pt x="274" y="284"/>
                  </a:lnTo>
                  <a:lnTo>
                    <a:pt x="207" y="295"/>
                  </a:lnTo>
                  <a:lnTo>
                    <a:pt x="139" y="321"/>
                  </a:lnTo>
                  <a:lnTo>
                    <a:pt x="82" y="367"/>
                  </a:lnTo>
                  <a:lnTo>
                    <a:pt x="36" y="424"/>
                  </a:lnTo>
                  <a:lnTo>
                    <a:pt x="10" y="496"/>
                  </a:lnTo>
                  <a:lnTo>
                    <a:pt x="0" y="569"/>
                  </a:lnTo>
                  <a:lnTo>
                    <a:pt x="10" y="641"/>
                  </a:lnTo>
                  <a:lnTo>
                    <a:pt x="36" y="709"/>
                  </a:lnTo>
                  <a:lnTo>
                    <a:pt x="82" y="771"/>
                  </a:lnTo>
                  <a:lnTo>
                    <a:pt x="139" y="812"/>
                  </a:lnTo>
                  <a:lnTo>
                    <a:pt x="207" y="843"/>
                  </a:lnTo>
                  <a:lnTo>
                    <a:pt x="274" y="853"/>
                  </a:lnTo>
                  <a:lnTo>
                    <a:pt x="346" y="843"/>
                  </a:lnTo>
                  <a:close/>
                </a:path>
              </a:pathLst>
            </a:custGeom>
            <a:solidFill>
              <a:srgbClr val="00FFFF"/>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63" name="Rectangle 27"/>
            <p:cNvSpPr>
              <a:spLocks noChangeArrowheads="1"/>
            </p:cNvSpPr>
            <p:nvPr/>
          </p:nvSpPr>
          <p:spPr bwMode="auto">
            <a:xfrm>
              <a:off x="3020" y="3433"/>
              <a:ext cx="48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700" b="1" smtClean="0">
                  <a:solidFill>
                    <a:srgbClr val="000000"/>
                  </a:solidFill>
                </a:rPr>
                <a:t>SITE NETWORK</a:t>
              </a:r>
              <a:endParaRPr lang="en-US" altLang="en-US" sz="900" smtClean="0">
                <a:solidFill>
                  <a:srgbClr val="000000"/>
                </a:solidFill>
                <a:latin typeface="Times New Roman" pitchFamily="18" charset="0"/>
              </a:endParaRPr>
            </a:p>
          </p:txBody>
        </p:sp>
        <p:sp>
          <p:nvSpPr>
            <p:cNvPr id="347164" name="Freeform 28"/>
            <p:cNvSpPr>
              <a:spLocks/>
            </p:cNvSpPr>
            <p:nvPr/>
          </p:nvSpPr>
          <p:spPr bwMode="auto">
            <a:xfrm>
              <a:off x="1670" y="2611"/>
              <a:ext cx="719" cy="1174"/>
            </a:xfrm>
            <a:custGeom>
              <a:avLst/>
              <a:gdLst>
                <a:gd name="T0" fmla="*/ 0 w 719"/>
                <a:gd name="T1" fmla="*/ 0 h 1174"/>
                <a:gd name="T2" fmla="*/ 0 w 719"/>
                <a:gd name="T3" fmla="*/ 548 h 1174"/>
                <a:gd name="T4" fmla="*/ 10 w 719"/>
                <a:gd name="T5" fmla="*/ 636 h 1174"/>
                <a:gd name="T6" fmla="*/ 36 w 719"/>
                <a:gd name="T7" fmla="*/ 719 h 1174"/>
                <a:gd name="T8" fmla="*/ 82 w 719"/>
                <a:gd name="T9" fmla="*/ 797 h 1174"/>
                <a:gd name="T10" fmla="*/ 139 w 719"/>
                <a:gd name="T11" fmla="*/ 864 h 1174"/>
                <a:gd name="T12" fmla="*/ 207 w 719"/>
                <a:gd name="T13" fmla="*/ 916 h 1174"/>
                <a:gd name="T14" fmla="*/ 289 w 719"/>
                <a:gd name="T15" fmla="*/ 957 h 1174"/>
                <a:gd name="T16" fmla="*/ 548 w 719"/>
                <a:gd name="T17" fmla="*/ 1050 h 1174"/>
                <a:gd name="T18" fmla="*/ 501 w 719"/>
                <a:gd name="T19" fmla="*/ 1174 h 1174"/>
                <a:gd name="T20" fmla="*/ 719 w 719"/>
                <a:gd name="T21" fmla="*/ 967 h 1174"/>
                <a:gd name="T22" fmla="*/ 683 w 719"/>
                <a:gd name="T23" fmla="*/ 667 h 1174"/>
                <a:gd name="T24" fmla="*/ 636 w 719"/>
                <a:gd name="T25" fmla="*/ 797 h 1174"/>
                <a:gd name="T26" fmla="*/ 377 w 719"/>
                <a:gd name="T27" fmla="*/ 704 h 1174"/>
                <a:gd name="T28" fmla="*/ 336 w 719"/>
                <a:gd name="T29" fmla="*/ 678 h 1174"/>
                <a:gd name="T30" fmla="*/ 300 w 719"/>
                <a:gd name="T31" fmla="*/ 641 h 1174"/>
                <a:gd name="T32" fmla="*/ 279 w 719"/>
                <a:gd name="T33" fmla="*/ 600 h 1174"/>
                <a:gd name="T34" fmla="*/ 269 w 719"/>
                <a:gd name="T35" fmla="*/ 548 h 1174"/>
                <a:gd name="T36" fmla="*/ 269 w 719"/>
                <a:gd name="T37" fmla="*/ 0 h 1174"/>
                <a:gd name="T38" fmla="*/ 0 w 719"/>
                <a:gd name="T39" fmla="*/ 0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9" h="1174">
                  <a:moveTo>
                    <a:pt x="0" y="0"/>
                  </a:moveTo>
                  <a:lnTo>
                    <a:pt x="0" y="548"/>
                  </a:lnTo>
                  <a:lnTo>
                    <a:pt x="10" y="636"/>
                  </a:lnTo>
                  <a:lnTo>
                    <a:pt x="36" y="719"/>
                  </a:lnTo>
                  <a:lnTo>
                    <a:pt x="82" y="797"/>
                  </a:lnTo>
                  <a:lnTo>
                    <a:pt x="139" y="864"/>
                  </a:lnTo>
                  <a:lnTo>
                    <a:pt x="207" y="916"/>
                  </a:lnTo>
                  <a:lnTo>
                    <a:pt x="289" y="957"/>
                  </a:lnTo>
                  <a:lnTo>
                    <a:pt x="548" y="1050"/>
                  </a:lnTo>
                  <a:lnTo>
                    <a:pt x="501" y="1174"/>
                  </a:lnTo>
                  <a:lnTo>
                    <a:pt x="719" y="967"/>
                  </a:lnTo>
                  <a:lnTo>
                    <a:pt x="683" y="667"/>
                  </a:lnTo>
                  <a:lnTo>
                    <a:pt x="636" y="797"/>
                  </a:lnTo>
                  <a:lnTo>
                    <a:pt x="377" y="704"/>
                  </a:lnTo>
                  <a:lnTo>
                    <a:pt x="336" y="678"/>
                  </a:lnTo>
                  <a:lnTo>
                    <a:pt x="300" y="641"/>
                  </a:lnTo>
                  <a:lnTo>
                    <a:pt x="279" y="600"/>
                  </a:lnTo>
                  <a:lnTo>
                    <a:pt x="269" y="548"/>
                  </a:lnTo>
                  <a:lnTo>
                    <a:pt x="269" y="0"/>
                  </a:lnTo>
                  <a:lnTo>
                    <a:pt x="0" y="0"/>
                  </a:lnTo>
                  <a:close/>
                </a:path>
              </a:pathLst>
            </a:custGeom>
            <a:solidFill>
              <a:srgbClr val="FFFFFF"/>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65" name="Rectangle 29"/>
            <p:cNvSpPr>
              <a:spLocks noChangeArrowheads="1"/>
            </p:cNvSpPr>
            <p:nvPr/>
          </p:nvSpPr>
          <p:spPr bwMode="auto">
            <a:xfrm rot="16200000">
              <a:off x="1638" y="2915"/>
              <a:ext cx="336" cy="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900" b="1" smtClean="0">
                  <a:solidFill>
                    <a:srgbClr val="000000"/>
                  </a:solidFill>
                </a:rPr>
                <a:t>PROBES</a:t>
              </a:r>
              <a:endParaRPr lang="en-US" altLang="en-US" sz="900" smtClean="0">
                <a:solidFill>
                  <a:srgbClr val="000000"/>
                </a:solidFill>
                <a:latin typeface="Times New Roman" pitchFamily="18" charset="0"/>
              </a:endParaRPr>
            </a:p>
          </p:txBody>
        </p:sp>
        <p:sp>
          <p:nvSpPr>
            <p:cNvPr id="347166" name="Freeform 30"/>
            <p:cNvSpPr>
              <a:spLocks/>
            </p:cNvSpPr>
            <p:nvPr/>
          </p:nvSpPr>
          <p:spPr bwMode="auto">
            <a:xfrm>
              <a:off x="1173" y="1783"/>
              <a:ext cx="2302" cy="1102"/>
            </a:xfrm>
            <a:custGeom>
              <a:avLst/>
              <a:gdLst>
                <a:gd name="T0" fmla="*/ 0 w 2302"/>
                <a:gd name="T1" fmla="*/ 554 h 1102"/>
                <a:gd name="T2" fmla="*/ 10 w 2302"/>
                <a:gd name="T3" fmla="*/ 481 h 1102"/>
                <a:gd name="T4" fmla="*/ 36 w 2302"/>
                <a:gd name="T5" fmla="*/ 409 h 1102"/>
                <a:gd name="T6" fmla="*/ 88 w 2302"/>
                <a:gd name="T7" fmla="*/ 342 h 1102"/>
                <a:gd name="T8" fmla="*/ 155 w 2302"/>
                <a:gd name="T9" fmla="*/ 274 h 1102"/>
                <a:gd name="T10" fmla="*/ 238 w 2302"/>
                <a:gd name="T11" fmla="*/ 218 h 1102"/>
                <a:gd name="T12" fmla="*/ 336 w 2302"/>
                <a:gd name="T13" fmla="*/ 161 h 1102"/>
                <a:gd name="T14" fmla="*/ 450 w 2302"/>
                <a:gd name="T15" fmla="*/ 114 h 1102"/>
                <a:gd name="T16" fmla="*/ 574 w 2302"/>
                <a:gd name="T17" fmla="*/ 73 h 1102"/>
                <a:gd name="T18" fmla="*/ 709 w 2302"/>
                <a:gd name="T19" fmla="*/ 42 h 1102"/>
                <a:gd name="T20" fmla="*/ 854 w 2302"/>
                <a:gd name="T21" fmla="*/ 21 h 1102"/>
                <a:gd name="T22" fmla="*/ 998 w 2302"/>
                <a:gd name="T23" fmla="*/ 5 h 1102"/>
                <a:gd name="T24" fmla="*/ 1148 w 2302"/>
                <a:gd name="T25" fmla="*/ 0 h 1102"/>
                <a:gd name="T26" fmla="*/ 1299 w 2302"/>
                <a:gd name="T27" fmla="*/ 5 h 1102"/>
                <a:gd name="T28" fmla="*/ 1449 w 2302"/>
                <a:gd name="T29" fmla="*/ 21 h 1102"/>
                <a:gd name="T30" fmla="*/ 1593 w 2302"/>
                <a:gd name="T31" fmla="*/ 42 h 1102"/>
                <a:gd name="T32" fmla="*/ 1728 w 2302"/>
                <a:gd name="T33" fmla="*/ 73 h 1102"/>
                <a:gd name="T34" fmla="*/ 1852 w 2302"/>
                <a:gd name="T35" fmla="*/ 114 h 1102"/>
                <a:gd name="T36" fmla="*/ 1966 w 2302"/>
                <a:gd name="T37" fmla="*/ 161 h 1102"/>
                <a:gd name="T38" fmla="*/ 2064 w 2302"/>
                <a:gd name="T39" fmla="*/ 218 h 1102"/>
                <a:gd name="T40" fmla="*/ 2147 w 2302"/>
                <a:gd name="T41" fmla="*/ 274 h 1102"/>
                <a:gd name="T42" fmla="*/ 2214 w 2302"/>
                <a:gd name="T43" fmla="*/ 342 h 1102"/>
                <a:gd name="T44" fmla="*/ 2266 w 2302"/>
                <a:gd name="T45" fmla="*/ 409 h 1102"/>
                <a:gd name="T46" fmla="*/ 2292 w 2302"/>
                <a:gd name="T47" fmla="*/ 481 h 1102"/>
                <a:gd name="T48" fmla="*/ 2302 w 2302"/>
                <a:gd name="T49" fmla="*/ 554 h 1102"/>
                <a:gd name="T50" fmla="*/ 2292 w 2302"/>
                <a:gd name="T51" fmla="*/ 621 h 1102"/>
                <a:gd name="T52" fmla="*/ 2266 w 2302"/>
                <a:gd name="T53" fmla="*/ 693 h 1102"/>
                <a:gd name="T54" fmla="*/ 2214 w 2302"/>
                <a:gd name="T55" fmla="*/ 761 h 1102"/>
                <a:gd name="T56" fmla="*/ 2147 w 2302"/>
                <a:gd name="T57" fmla="*/ 828 h 1102"/>
                <a:gd name="T58" fmla="*/ 2064 w 2302"/>
                <a:gd name="T59" fmla="*/ 885 h 1102"/>
                <a:gd name="T60" fmla="*/ 1966 w 2302"/>
                <a:gd name="T61" fmla="*/ 942 h 1102"/>
                <a:gd name="T62" fmla="*/ 1852 w 2302"/>
                <a:gd name="T63" fmla="*/ 988 h 1102"/>
                <a:gd name="T64" fmla="*/ 1728 w 2302"/>
                <a:gd name="T65" fmla="*/ 1030 h 1102"/>
                <a:gd name="T66" fmla="*/ 1593 w 2302"/>
                <a:gd name="T67" fmla="*/ 1061 h 1102"/>
                <a:gd name="T68" fmla="*/ 1449 w 2302"/>
                <a:gd name="T69" fmla="*/ 1081 h 1102"/>
                <a:gd name="T70" fmla="*/ 1299 w 2302"/>
                <a:gd name="T71" fmla="*/ 1097 h 1102"/>
                <a:gd name="T72" fmla="*/ 1148 w 2302"/>
                <a:gd name="T73" fmla="*/ 1102 h 1102"/>
                <a:gd name="T74" fmla="*/ 998 w 2302"/>
                <a:gd name="T75" fmla="*/ 1097 h 1102"/>
                <a:gd name="T76" fmla="*/ 854 w 2302"/>
                <a:gd name="T77" fmla="*/ 1081 h 1102"/>
                <a:gd name="T78" fmla="*/ 709 w 2302"/>
                <a:gd name="T79" fmla="*/ 1061 h 1102"/>
                <a:gd name="T80" fmla="*/ 574 w 2302"/>
                <a:gd name="T81" fmla="*/ 1030 h 1102"/>
                <a:gd name="T82" fmla="*/ 450 w 2302"/>
                <a:gd name="T83" fmla="*/ 988 h 1102"/>
                <a:gd name="T84" fmla="*/ 336 w 2302"/>
                <a:gd name="T85" fmla="*/ 942 h 1102"/>
                <a:gd name="T86" fmla="*/ 238 w 2302"/>
                <a:gd name="T87" fmla="*/ 885 h 1102"/>
                <a:gd name="T88" fmla="*/ 155 w 2302"/>
                <a:gd name="T89" fmla="*/ 828 h 1102"/>
                <a:gd name="T90" fmla="*/ 88 w 2302"/>
                <a:gd name="T91" fmla="*/ 761 h 1102"/>
                <a:gd name="T92" fmla="*/ 36 w 2302"/>
                <a:gd name="T93" fmla="*/ 693 h 1102"/>
                <a:gd name="T94" fmla="*/ 10 w 2302"/>
                <a:gd name="T95" fmla="*/ 621 h 1102"/>
                <a:gd name="T96" fmla="*/ 0 w 2302"/>
                <a:gd name="T97" fmla="*/ 554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02" h="1102">
                  <a:moveTo>
                    <a:pt x="0" y="554"/>
                  </a:moveTo>
                  <a:lnTo>
                    <a:pt x="10" y="481"/>
                  </a:lnTo>
                  <a:lnTo>
                    <a:pt x="36" y="409"/>
                  </a:lnTo>
                  <a:lnTo>
                    <a:pt x="88" y="342"/>
                  </a:lnTo>
                  <a:lnTo>
                    <a:pt x="155" y="274"/>
                  </a:lnTo>
                  <a:lnTo>
                    <a:pt x="238" y="218"/>
                  </a:lnTo>
                  <a:lnTo>
                    <a:pt x="336" y="161"/>
                  </a:lnTo>
                  <a:lnTo>
                    <a:pt x="450" y="114"/>
                  </a:lnTo>
                  <a:lnTo>
                    <a:pt x="574" y="73"/>
                  </a:lnTo>
                  <a:lnTo>
                    <a:pt x="709" y="42"/>
                  </a:lnTo>
                  <a:lnTo>
                    <a:pt x="854" y="21"/>
                  </a:lnTo>
                  <a:lnTo>
                    <a:pt x="998" y="5"/>
                  </a:lnTo>
                  <a:lnTo>
                    <a:pt x="1148" y="0"/>
                  </a:lnTo>
                  <a:lnTo>
                    <a:pt x="1299" y="5"/>
                  </a:lnTo>
                  <a:lnTo>
                    <a:pt x="1449" y="21"/>
                  </a:lnTo>
                  <a:lnTo>
                    <a:pt x="1593" y="42"/>
                  </a:lnTo>
                  <a:lnTo>
                    <a:pt x="1728" y="73"/>
                  </a:lnTo>
                  <a:lnTo>
                    <a:pt x="1852" y="114"/>
                  </a:lnTo>
                  <a:lnTo>
                    <a:pt x="1966" y="161"/>
                  </a:lnTo>
                  <a:lnTo>
                    <a:pt x="2064" y="218"/>
                  </a:lnTo>
                  <a:lnTo>
                    <a:pt x="2147" y="274"/>
                  </a:lnTo>
                  <a:lnTo>
                    <a:pt x="2214" y="342"/>
                  </a:lnTo>
                  <a:lnTo>
                    <a:pt x="2266" y="409"/>
                  </a:lnTo>
                  <a:lnTo>
                    <a:pt x="2292" y="481"/>
                  </a:lnTo>
                  <a:lnTo>
                    <a:pt x="2302" y="554"/>
                  </a:lnTo>
                  <a:lnTo>
                    <a:pt x="2292" y="621"/>
                  </a:lnTo>
                  <a:lnTo>
                    <a:pt x="2266" y="693"/>
                  </a:lnTo>
                  <a:lnTo>
                    <a:pt x="2214" y="761"/>
                  </a:lnTo>
                  <a:lnTo>
                    <a:pt x="2147" y="828"/>
                  </a:lnTo>
                  <a:lnTo>
                    <a:pt x="2064" y="885"/>
                  </a:lnTo>
                  <a:lnTo>
                    <a:pt x="1966" y="942"/>
                  </a:lnTo>
                  <a:lnTo>
                    <a:pt x="1852" y="988"/>
                  </a:lnTo>
                  <a:lnTo>
                    <a:pt x="1728" y="1030"/>
                  </a:lnTo>
                  <a:lnTo>
                    <a:pt x="1593" y="1061"/>
                  </a:lnTo>
                  <a:lnTo>
                    <a:pt x="1449" y="1081"/>
                  </a:lnTo>
                  <a:lnTo>
                    <a:pt x="1299" y="1097"/>
                  </a:lnTo>
                  <a:lnTo>
                    <a:pt x="1148" y="1102"/>
                  </a:lnTo>
                  <a:lnTo>
                    <a:pt x="998" y="1097"/>
                  </a:lnTo>
                  <a:lnTo>
                    <a:pt x="854" y="1081"/>
                  </a:lnTo>
                  <a:lnTo>
                    <a:pt x="709" y="1061"/>
                  </a:lnTo>
                  <a:lnTo>
                    <a:pt x="574" y="1030"/>
                  </a:lnTo>
                  <a:lnTo>
                    <a:pt x="450" y="988"/>
                  </a:lnTo>
                  <a:lnTo>
                    <a:pt x="336" y="942"/>
                  </a:lnTo>
                  <a:lnTo>
                    <a:pt x="238" y="885"/>
                  </a:lnTo>
                  <a:lnTo>
                    <a:pt x="155" y="828"/>
                  </a:lnTo>
                  <a:lnTo>
                    <a:pt x="88" y="761"/>
                  </a:lnTo>
                  <a:lnTo>
                    <a:pt x="36" y="693"/>
                  </a:lnTo>
                  <a:lnTo>
                    <a:pt x="10" y="621"/>
                  </a:lnTo>
                  <a:lnTo>
                    <a:pt x="0" y="554"/>
                  </a:lnTo>
                  <a:close/>
                </a:path>
              </a:pathLst>
            </a:custGeom>
            <a:solidFill>
              <a:srgbClr val="00FF00"/>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67" name="Freeform 31"/>
            <p:cNvSpPr>
              <a:spLocks/>
            </p:cNvSpPr>
            <p:nvPr/>
          </p:nvSpPr>
          <p:spPr bwMode="auto">
            <a:xfrm>
              <a:off x="2937" y="1613"/>
              <a:ext cx="212" cy="501"/>
            </a:xfrm>
            <a:custGeom>
              <a:avLst/>
              <a:gdLst>
                <a:gd name="T0" fmla="*/ 57 w 212"/>
                <a:gd name="T1" fmla="*/ 444 h 501"/>
                <a:gd name="T2" fmla="*/ 0 w 212"/>
                <a:gd name="T3" fmla="*/ 444 h 501"/>
                <a:gd name="T4" fmla="*/ 109 w 212"/>
                <a:gd name="T5" fmla="*/ 501 h 501"/>
                <a:gd name="T6" fmla="*/ 212 w 212"/>
                <a:gd name="T7" fmla="*/ 444 h 501"/>
                <a:gd name="T8" fmla="*/ 161 w 212"/>
                <a:gd name="T9" fmla="*/ 444 h 501"/>
                <a:gd name="T10" fmla="*/ 161 w 212"/>
                <a:gd name="T11" fmla="*/ 51 h 501"/>
                <a:gd name="T12" fmla="*/ 212 w 212"/>
                <a:gd name="T13" fmla="*/ 51 h 501"/>
                <a:gd name="T14" fmla="*/ 109 w 212"/>
                <a:gd name="T15" fmla="*/ 0 h 501"/>
                <a:gd name="T16" fmla="*/ 0 w 212"/>
                <a:gd name="T17" fmla="*/ 51 h 501"/>
                <a:gd name="T18" fmla="*/ 57 w 212"/>
                <a:gd name="T19" fmla="*/ 51 h 501"/>
                <a:gd name="T20" fmla="*/ 57 w 212"/>
                <a:gd name="T21" fmla="*/ 44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2" h="501">
                  <a:moveTo>
                    <a:pt x="57" y="444"/>
                  </a:moveTo>
                  <a:lnTo>
                    <a:pt x="0" y="444"/>
                  </a:lnTo>
                  <a:lnTo>
                    <a:pt x="109" y="501"/>
                  </a:lnTo>
                  <a:lnTo>
                    <a:pt x="212" y="444"/>
                  </a:lnTo>
                  <a:lnTo>
                    <a:pt x="161" y="444"/>
                  </a:lnTo>
                  <a:lnTo>
                    <a:pt x="161" y="51"/>
                  </a:lnTo>
                  <a:lnTo>
                    <a:pt x="212" y="51"/>
                  </a:lnTo>
                  <a:lnTo>
                    <a:pt x="109" y="0"/>
                  </a:lnTo>
                  <a:lnTo>
                    <a:pt x="0" y="51"/>
                  </a:lnTo>
                  <a:lnTo>
                    <a:pt x="57" y="51"/>
                  </a:lnTo>
                  <a:lnTo>
                    <a:pt x="57" y="444"/>
                  </a:lnTo>
                  <a:close/>
                </a:path>
              </a:pathLst>
            </a:custGeom>
            <a:solidFill>
              <a:srgbClr val="FFFFFF"/>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68" name="Freeform 32"/>
            <p:cNvSpPr>
              <a:spLocks/>
            </p:cNvSpPr>
            <p:nvPr/>
          </p:nvSpPr>
          <p:spPr bwMode="auto">
            <a:xfrm>
              <a:off x="2559" y="2089"/>
              <a:ext cx="642" cy="413"/>
            </a:xfrm>
            <a:custGeom>
              <a:avLst/>
              <a:gdLst>
                <a:gd name="T0" fmla="*/ 0 w 642"/>
                <a:gd name="T1" fmla="*/ 77 h 413"/>
                <a:gd name="T2" fmla="*/ 0 w 642"/>
                <a:gd name="T3" fmla="*/ 336 h 413"/>
                <a:gd name="T4" fmla="*/ 11 w 642"/>
                <a:gd name="T5" fmla="*/ 356 h 413"/>
                <a:gd name="T6" fmla="*/ 37 w 642"/>
                <a:gd name="T7" fmla="*/ 372 h 413"/>
                <a:gd name="T8" fmla="*/ 83 w 642"/>
                <a:gd name="T9" fmla="*/ 387 h 413"/>
                <a:gd name="T10" fmla="*/ 140 w 642"/>
                <a:gd name="T11" fmla="*/ 403 h 413"/>
                <a:gd name="T12" fmla="*/ 207 w 642"/>
                <a:gd name="T13" fmla="*/ 408 h 413"/>
                <a:gd name="T14" fmla="*/ 285 w 642"/>
                <a:gd name="T15" fmla="*/ 413 h 413"/>
                <a:gd name="T16" fmla="*/ 357 w 642"/>
                <a:gd name="T17" fmla="*/ 413 h 413"/>
                <a:gd name="T18" fmla="*/ 435 w 642"/>
                <a:gd name="T19" fmla="*/ 408 h 413"/>
                <a:gd name="T20" fmla="*/ 502 w 642"/>
                <a:gd name="T21" fmla="*/ 403 h 413"/>
                <a:gd name="T22" fmla="*/ 559 w 642"/>
                <a:gd name="T23" fmla="*/ 387 h 413"/>
                <a:gd name="T24" fmla="*/ 606 w 642"/>
                <a:gd name="T25" fmla="*/ 372 h 413"/>
                <a:gd name="T26" fmla="*/ 632 w 642"/>
                <a:gd name="T27" fmla="*/ 356 h 413"/>
                <a:gd name="T28" fmla="*/ 642 w 642"/>
                <a:gd name="T29" fmla="*/ 336 h 413"/>
                <a:gd name="T30" fmla="*/ 642 w 642"/>
                <a:gd name="T31" fmla="*/ 77 h 413"/>
                <a:gd name="T32" fmla="*/ 632 w 642"/>
                <a:gd name="T33" fmla="*/ 56 h 413"/>
                <a:gd name="T34" fmla="*/ 606 w 642"/>
                <a:gd name="T35" fmla="*/ 41 h 413"/>
                <a:gd name="T36" fmla="*/ 559 w 642"/>
                <a:gd name="T37" fmla="*/ 25 h 413"/>
                <a:gd name="T38" fmla="*/ 502 w 642"/>
                <a:gd name="T39" fmla="*/ 10 h 413"/>
                <a:gd name="T40" fmla="*/ 435 w 642"/>
                <a:gd name="T41" fmla="*/ 0 h 413"/>
                <a:gd name="T42" fmla="*/ 357 w 642"/>
                <a:gd name="T43" fmla="*/ 0 h 413"/>
                <a:gd name="T44" fmla="*/ 285 w 642"/>
                <a:gd name="T45" fmla="*/ 0 h 413"/>
                <a:gd name="T46" fmla="*/ 207 w 642"/>
                <a:gd name="T47" fmla="*/ 0 h 413"/>
                <a:gd name="T48" fmla="*/ 140 w 642"/>
                <a:gd name="T49" fmla="*/ 10 h 413"/>
                <a:gd name="T50" fmla="*/ 83 w 642"/>
                <a:gd name="T51" fmla="*/ 25 h 413"/>
                <a:gd name="T52" fmla="*/ 37 w 642"/>
                <a:gd name="T53" fmla="*/ 41 h 413"/>
                <a:gd name="T54" fmla="*/ 11 w 642"/>
                <a:gd name="T55" fmla="*/ 56 h 413"/>
                <a:gd name="T56" fmla="*/ 0 w 642"/>
                <a:gd name="T57" fmla="*/ 77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2" h="413">
                  <a:moveTo>
                    <a:pt x="0" y="77"/>
                  </a:moveTo>
                  <a:lnTo>
                    <a:pt x="0" y="336"/>
                  </a:lnTo>
                  <a:lnTo>
                    <a:pt x="11" y="356"/>
                  </a:lnTo>
                  <a:lnTo>
                    <a:pt x="37" y="372"/>
                  </a:lnTo>
                  <a:lnTo>
                    <a:pt x="83" y="387"/>
                  </a:lnTo>
                  <a:lnTo>
                    <a:pt x="140" y="403"/>
                  </a:lnTo>
                  <a:lnTo>
                    <a:pt x="207" y="408"/>
                  </a:lnTo>
                  <a:lnTo>
                    <a:pt x="285" y="413"/>
                  </a:lnTo>
                  <a:lnTo>
                    <a:pt x="357" y="413"/>
                  </a:lnTo>
                  <a:lnTo>
                    <a:pt x="435" y="408"/>
                  </a:lnTo>
                  <a:lnTo>
                    <a:pt x="502" y="403"/>
                  </a:lnTo>
                  <a:lnTo>
                    <a:pt x="559" y="387"/>
                  </a:lnTo>
                  <a:lnTo>
                    <a:pt x="606" y="372"/>
                  </a:lnTo>
                  <a:lnTo>
                    <a:pt x="632" y="356"/>
                  </a:lnTo>
                  <a:lnTo>
                    <a:pt x="642" y="336"/>
                  </a:lnTo>
                  <a:lnTo>
                    <a:pt x="642" y="77"/>
                  </a:lnTo>
                  <a:lnTo>
                    <a:pt x="632" y="56"/>
                  </a:lnTo>
                  <a:lnTo>
                    <a:pt x="606" y="41"/>
                  </a:lnTo>
                  <a:lnTo>
                    <a:pt x="559" y="25"/>
                  </a:lnTo>
                  <a:lnTo>
                    <a:pt x="502" y="10"/>
                  </a:lnTo>
                  <a:lnTo>
                    <a:pt x="435" y="0"/>
                  </a:lnTo>
                  <a:lnTo>
                    <a:pt x="357" y="0"/>
                  </a:lnTo>
                  <a:lnTo>
                    <a:pt x="285" y="0"/>
                  </a:lnTo>
                  <a:lnTo>
                    <a:pt x="207" y="0"/>
                  </a:lnTo>
                  <a:lnTo>
                    <a:pt x="140" y="10"/>
                  </a:lnTo>
                  <a:lnTo>
                    <a:pt x="83" y="25"/>
                  </a:lnTo>
                  <a:lnTo>
                    <a:pt x="37" y="41"/>
                  </a:lnTo>
                  <a:lnTo>
                    <a:pt x="11" y="56"/>
                  </a:lnTo>
                  <a:lnTo>
                    <a:pt x="0" y="77"/>
                  </a:lnTo>
                  <a:close/>
                </a:path>
              </a:pathLst>
            </a:custGeom>
            <a:solidFill>
              <a:srgbClr val="000000"/>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69" name="Freeform 33"/>
            <p:cNvSpPr>
              <a:spLocks/>
            </p:cNvSpPr>
            <p:nvPr/>
          </p:nvSpPr>
          <p:spPr bwMode="auto">
            <a:xfrm>
              <a:off x="2559" y="2166"/>
              <a:ext cx="642" cy="78"/>
            </a:xfrm>
            <a:custGeom>
              <a:avLst/>
              <a:gdLst>
                <a:gd name="T0" fmla="*/ 0 w 642"/>
                <a:gd name="T1" fmla="*/ 0 h 78"/>
                <a:gd name="T2" fmla="*/ 11 w 642"/>
                <a:gd name="T3" fmla="*/ 21 h 78"/>
                <a:gd name="T4" fmla="*/ 37 w 642"/>
                <a:gd name="T5" fmla="*/ 36 h 78"/>
                <a:gd name="T6" fmla="*/ 83 w 642"/>
                <a:gd name="T7" fmla="*/ 52 h 78"/>
                <a:gd name="T8" fmla="*/ 140 w 642"/>
                <a:gd name="T9" fmla="*/ 67 h 78"/>
                <a:gd name="T10" fmla="*/ 207 w 642"/>
                <a:gd name="T11" fmla="*/ 73 h 78"/>
                <a:gd name="T12" fmla="*/ 285 w 642"/>
                <a:gd name="T13" fmla="*/ 78 h 78"/>
                <a:gd name="T14" fmla="*/ 357 w 642"/>
                <a:gd name="T15" fmla="*/ 78 h 78"/>
                <a:gd name="T16" fmla="*/ 435 w 642"/>
                <a:gd name="T17" fmla="*/ 73 h 78"/>
                <a:gd name="T18" fmla="*/ 502 w 642"/>
                <a:gd name="T19" fmla="*/ 67 h 78"/>
                <a:gd name="T20" fmla="*/ 559 w 642"/>
                <a:gd name="T21" fmla="*/ 52 h 78"/>
                <a:gd name="T22" fmla="*/ 606 w 642"/>
                <a:gd name="T23" fmla="*/ 36 h 78"/>
                <a:gd name="T24" fmla="*/ 632 w 642"/>
                <a:gd name="T25" fmla="*/ 21 h 78"/>
                <a:gd name="T26" fmla="*/ 642 w 642"/>
                <a:gd name="T2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78">
                  <a:moveTo>
                    <a:pt x="0" y="0"/>
                  </a:moveTo>
                  <a:lnTo>
                    <a:pt x="11" y="21"/>
                  </a:lnTo>
                  <a:lnTo>
                    <a:pt x="37" y="36"/>
                  </a:lnTo>
                  <a:lnTo>
                    <a:pt x="83" y="52"/>
                  </a:lnTo>
                  <a:lnTo>
                    <a:pt x="140" y="67"/>
                  </a:lnTo>
                  <a:lnTo>
                    <a:pt x="207" y="73"/>
                  </a:lnTo>
                  <a:lnTo>
                    <a:pt x="285" y="78"/>
                  </a:lnTo>
                  <a:lnTo>
                    <a:pt x="357" y="78"/>
                  </a:lnTo>
                  <a:lnTo>
                    <a:pt x="435" y="73"/>
                  </a:lnTo>
                  <a:lnTo>
                    <a:pt x="502" y="67"/>
                  </a:lnTo>
                  <a:lnTo>
                    <a:pt x="559" y="52"/>
                  </a:lnTo>
                  <a:lnTo>
                    <a:pt x="606" y="36"/>
                  </a:lnTo>
                  <a:lnTo>
                    <a:pt x="632" y="21"/>
                  </a:lnTo>
                  <a:lnTo>
                    <a:pt x="642" y="0"/>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70" name="Rectangle 34"/>
            <p:cNvSpPr>
              <a:spLocks noChangeArrowheads="1"/>
            </p:cNvSpPr>
            <p:nvPr/>
          </p:nvSpPr>
          <p:spPr bwMode="auto">
            <a:xfrm>
              <a:off x="2715" y="2233"/>
              <a:ext cx="103"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FFFFFF"/>
                  </a:solidFill>
                  <a:latin typeface="Times New Roman" pitchFamily="18" charset="0"/>
                </a:rPr>
                <a:t>O</a:t>
              </a:r>
              <a:endParaRPr lang="en-US" altLang="en-US" sz="900" smtClean="0">
                <a:solidFill>
                  <a:srgbClr val="000000"/>
                </a:solidFill>
                <a:latin typeface="Times New Roman" pitchFamily="18" charset="0"/>
              </a:endParaRPr>
            </a:p>
          </p:txBody>
        </p:sp>
        <p:sp>
          <p:nvSpPr>
            <p:cNvPr id="347171" name="Rectangle 35"/>
            <p:cNvSpPr>
              <a:spLocks noChangeArrowheads="1"/>
            </p:cNvSpPr>
            <p:nvPr/>
          </p:nvSpPr>
          <p:spPr bwMode="auto">
            <a:xfrm>
              <a:off x="2777" y="2249"/>
              <a:ext cx="300"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800" b="1" smtClean="0">
                  <a:solidFill>
                    <a:srgbClr val="FFFFFF"/>
                  </a:solidFill>
                  <a:latin typeface="Times New Roman" pitchFamily="18" charset="0"/>
                </a:rPr>
                <a:t>UTPOST</a:t>
              </a:r>
              <a:endParaRPr lang="en-US" altLang="en-US" sz="900" smtClean="0">
                <a:solidFill>
                  <a:srgbClr val="000000"/>
                </a:solidFill>
                <a:latin typeface="Times New Roman" pitchFamily="18" charset="0"/>
              </a:endParaRPr>
            </a:p>
          </p:txBody>
        </p:sp>
        <p:sp>
          <p:nvSpPr>
            <p:cNvPr id="347172" name="Rectangle 36"/>
            <p:cNvSpPr>
              <a:spLocks noChangeArrowheads="1"/>
            </p:cNvSpPr>
            <p:nvPr/>
          </p:nvSpPr>
          <p:spPr bwMode="auto">
            <a:xfrm>
              <a:off x="2694" y="2331"/>
              <a:ext cx="98"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FFFFFF"/>
                  </a:solidFill>
                  <a:latin typeface="Times New Roman" pitchFamily="18" charset="0"/>
                </a:rPr>
                <a:t>D</a:t>
              </a:r>
              <a:endParaRPr lang="en-US" altLang="en-US" sz="900" smtClean="0">
                <a:solidFill>
                  <a:srgbClr val="000000"/>
                </a:solidFill>
                <a:latin typeface="Times New Roman" pitchFamily="18" charset="0"/>
              </a:endParaRPr>
            </a:p>
          </p:txBody>
        </p:sp>
        <p:sp>
          <p:nvSpPr>
            <p:cNvPr id="347173" name="Rectangle 37"/>
            <p:cNvSpPr>
              <a:spLocks noChangeArrowheads="1"/>
            </p:cNvSpPr>
            <p:nvPr/>
          </p:nvSpPr>
          <p:spPr bwMode="auto">
            <a:xfrm>
              <a:off x="2756" y="2347"/>
              <a:ext cx="35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800" b="1" smtClean="0">
                  <a:solidFill>
                    <a:srgbClr val="FFFFFF"/>
                  </a:solidFill>
                  <a:latin typeface="Times New Roman" pitchFamily="18" charset="0"/>
                </a:rPr>
                <a:t>ATABASE</a:t>
              </a:r>
              <a:endParaRPr lang="en-US" altLang="en-US" sz="900" smtClean="0">
                <a:solidFill>
                  <a:srgbClr val="000000"/>
                </a:solidFill>
                <a:latin typeface="Times New Roman" pitchFamily="18" charset="0"/>
              </a:endParaRPr>
            </a:p>
          </p:txBody>
        </p:sp>
        <p:sp>
          <p:nvSpPr>
            <p:cNvPr id="347174" name="Line 38"/>
            <p:cNvSpPr>
              <a:spLocks noChangeShapeType="1"/>
            </p:cNvSpPr>
            <p:nvPr/>
          </p:nvSpPr>
          <p:spPr bwMode="auto">
            <a:xfrm>
              <a:off x="2415" y="3532"/>
              <a:ext cx="1836" cy="1"/>
            </a:xfrm>
            <a:prstGeom prst="line">
              <a:avLst/>
            </a:prstGeom>
            <a:noFill/>
            <a:ln w="4127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75" name="Freeform 39"/>
            <p:cNvSpPr>
              <a:spLocks/>
            </p:cNvSpPr>
            <p:nvPr/>
          </p:nvSpPr>
          <p:spPr bwMode="auto">
            <a:xfrm>
              <a:off x="2963" y="3377"/>
              <a:ext cx="367" cy="155"/>
            </a:xfrm>
            <a:custGeom>
              <a:avLst/>
              <a:gdLst>
                <a:gd name="T0" fmla="*/ 0 w 367"/>
                <a:gd name="T1" fmla="*/ 0 h 155"/>
                <a:gd name="T2" fmla="*/ 0 w 367"/>
                <a:gd name="T3" fmla="*/ 155 h 155"/>
                <a:gd name="T4" fmla="*/ 367 w 367"/>
                <a:gd name="T5" fmla="*/ 155 h 155"/>
              </a:gdLst>
              <a:ahLst/>
              <a:cxnLst>
                <a:cxn ang="0">
                  <a:pos x="T0" y="T1"/>
                </a:cxn>
                <a:cxn ang="0">
                  <a:pos x="T2" y="T3"/>
                </a:cxn>
                <a:cxn ang="0">
                  <a:pos x="T4" y="T5"/>
                </a:cxn>
              </a:cxnLst>
              <a:rect l="0" t="0" r="r" b="b"/>
              <a:pathLst>
                <a:path w="367" h="155">
                  <a:moveTo>
                    <a:pt x="0" y="0"/>
                  </a:moveTo>
                  <a:lnTo>
                    <a:pt x="0" y="155"/>
                  </a:lnTo>
                  <a:lnTo>
                    <a:pt x="367" y="155"/>
                  </a:lnTo>
                </a:path>
              </a:pathLst>
            </a:custGeom>
            <a:noFill/>
            <a:ln w="412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76" name="Freeform 40"/>
            <p:cNvSpPr>
              <a:spLocks/>
            </p:cNvSpPr>
            <p:nvPr/>
          </p:nvSpPr>
          <p:spPr bwMode="auto">
            <a:xfrm>
              <a:off x="2715" y="2637"/>
              <a:ext cx="615" cy="895"/>
            </a:xfrm>
            <a:custGeom>
              <a:avLst/>
              <a:gdLst>
                <a:gd name="T0" fmla="*/ 0 w 615"/>
                <a:gd name="T1" fmla="*/ 0 h 895"/>
                <a:gd name="T2" fmla="*/ 0 w 615"/>
                <a:gd name="T3" fmla="*/ 895 h 895"/>
                <a:gd name="T4" fmla="*/ 615 w 615"/>
                <a:gd name="T5" fmla="*/ 895 h 895"/>
              </a:gdLst>
              <a:ahLst/>
              <a:cxnLst>
                <a:cxn ang="0">
                  <a:pos x="T0" y="T1"/>
                </a:cxn>
                <a:cxn ang="0">
                  <a:pos x="T2" y="T3"/>
                </a:cxn>
                <a:cxn ang="0">
                  <a:pos x="T4" y="T5"/>
                </a:cxn>
              </a:cxnLst>
              <a:rect l="0" t="0" r="r" b="b"/>
              <a:pathLst>
                <a:path w="615" h="895">
                  <a:moveTo>
                    <a:pt x="0" y="0"/>
                  </a:moveTo>
                  <a:lnTo>
                    <a:pt x="0" y="895"/>
                  </a:lnTo>
                  <a:lnTo>
                    <a:pt x="615" y="895"/>
                  </a:lnTo>
                </a:path>
              </a:pathLst>
            </a:custGeom>
            <a:noFill/>
            <a:ln w="412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77" name="Freeform 41"/>
            <p:cNvSpPr>
              <a:spLocks/>
            </p:cNvSpPr>
            <p:nvPr/>
          </p:nvSpPr>
          <p:spPr bwMode="auto">
            <a:xfrm>
              <a:off x="3330" y="3532"/>
              <a:ext cx="238" cy="103"/>
            </a:xfrm>
            <a:custGeom>
              <a:avLst/>
              <a:gdLst>
                <a:gd name="T0" fmla="*/ 238 w 238"/>
                <a:gd name="T1" fmla="*/ 103 h 103"/>
                <a:gd name="T2" fmla="*/ 238 w 238"/>
                <a:gd name="T3" fmla="*/ 0 h 103"/>
                <a:gd name="T4" fmla="*/ 0 w 238"/>
                <a:gd name="T5" fmla="*/ 0 h 103"/>
              </a:gdLst>
              <a:ahLst/>
              <a:cxnLst>
                <a:cxn ang="0">
                  <a:pos x="T0" y="T1"/>
                </a:cxn>
                <a:cxn ang="0">
                  <a:pos x="T2" y="T3"/>
                </a:cxn>
                <a:cxn ang="0">
                  <a:pos x="T4" y="T5"/>
                </a:cxn>
              </a:cxnLst>
              <a:rect l="0" t="0" r="r" b="b"/>
              <a:pathLst>
                <a:path w="238" h="103">
                  <a:moveTo>
                    <a:pt x="238" y="103"/>
                  </a:moveTo>
                  <a:lnTo>
                    <a:pt x="238" y="0"/>
                  </a:lnTo>
                  <a:lnTo>
                    <a:pt x="0" y="0"/>
                  </a:lnTo>
                </a:path>
              </a:pathLst>
            </a:custGeom>
            <a:noFill/>
            <a:ln w="412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78" name="Freeform 42"/>
            <p:cNvSpPr>
              <a:spLocks/>
            </p:cNvSpPr>
            <p:nvPr/>
          </p:nvSpPr>
          <p:spPr bwMode="auto">
            <a:xfrm>
              <a:off x="3330" y="3532"/>
              <a:ext cx="502" cy="145"/>
            </a:xfrm>
            <a:custGeom>
              <a:avLst/>
              <a:gdLst>
                <a:gd name="T0" fmla="*/ 502 w 502"/>
                <a:gd name="T1" fmla="*/ 145 h 145"/>
                <a:gd name="T2" fmla="*/ 502 w 502"/>
                <a:gd name="T3" fmla="*/ 0 h 145"/>
                <a:gd name="T4" fmla="*/ 0 w 502"/>
                <a:gd name="T5" fmla="*/ 0 h 145"/>
              </a:gdLst>
              <a:ahLst/>
              <a:cxnLst>
                <a:cxn ang="0">
                  <a:pos x="T0" y="T1"/>
                </a:cxn>
                <a:cxn ang="0">
                  <a:pos x="T2" y="T3"/>
                </a:cxn>
                <a:cxn ang="0">
                  <a:pos x="T4" y="T5"/>
                </a:cxn>
              </a:cxnLst>
              <a:rect l="0" t="0" r="r" b="b"/>
              <a:pathLst>
                <a:path w="502" h="145">
                  <a:moveTo>
                    <a:pt x="502" y="145"/>
                  </a:moveTo>
                  <a:lnTo>
                    <a:pt x="502" y="0"/>
                  </a:lnTo>
                  <a:lnTo>
                    <a:pt x="0" y="0"/>
                  </a:lnTo>
                </a:path>
              </a:pathLst>
            </a:custGeom>
            <a:noFill/>
            <a:ln w="412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79" name="Freeform 43"/>
            <p:cNvSpPr>
              <a:spLocks/>
            </p:cNvSpPr>
            <p:nvPr/>
          </p:nvSpPr>
          <p:spPr bwMode="auto">
            <a:xfrm>
              <a:off x="3330" y="3361"/>
              <a:ext cx="735" cy="171"/>
            </a:xfrm>
            <a:custGeom>
              <a:avLst/>
              <a:gdLst>
                <a:gd name="T0" fmla="*/ 735 w 735"/>
                <a:gd name="T1" fmla="*/ 0 h 171"/>
                <a:gd name="T2" fmla="*/ 735 w 735"/>
                <a:gd name="T3" fmla="*/ 171 h 171"/>
                <a:gd name="T4" fmla="*/ 0 w 735"/>
                <a:gd name="T5" fmla="*/ 171 h 171"/>
              </a:gdLst>
              <a:ahLst/>
              <a:cxnLst>
                <a:cxn ang="0">
                  <a:pos x="T0" y="T1"/>
                </a:cxn>
                <a:cxn ang="0">
                  <a:pos x="T2" y="T3"/>
                </a:cxn>
                <a:cxn ang="0">
                  <a:pos x="T4" y="T5"/>
                </a:cxn>
              </a:cxnLst>
              <a:rect l="0" t="0" r="r" b="b"/>
              <a:pathLst>
                <a:path w="735" h="171">
                  <a:moveTo>
                    <a:pt x="735" y="0"/>
                  </a:moveTo>
                  <a:lnTo>
                    <a:pt x="735" y="171"/>
                  </a:lnTo>
                  <a:lnTo>
                    <a:pt x="0" y="171"/>
                  </a:lnTo>
                </a:path>
              </a:pathLst>
            </a:custGeom>
            <a:noFill/>
            <a:ln w="412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80" name="Freeform 44"/>
            <p:cNvSpPr>
              <a:spLocks noEditPoints="1"/>
            </p:cNvSpPr>
            <p:nvPr/>
          </p:nvSpPr>
          <p:spPr bwMode="auto">
            <a:xfrm>
              <a:off x="1566" y="1902"/>
              <a:ext cx="781" cy="631"/>
            </a:xfrm>
            <a:custGeom>
              <a:avLst/>
              <a:gdLst>
                <a:gd name="T0" fmla="*/ 0 w 781"/>
                <a:gd name="T1" fmla="*/ 631 h 631"/>
                <a:gd name="T2" fmla="*/ 0 w 781"/>
                <a:gd name="T3" fmla="*/ 616 h 631"/>
                <a:gd name="T4" fmla="*/ 78 w 781"/>
                <a:gd name="T5" fmla="*/ 574 h 631"/>
                <a:gd name="T6" fmla="*/ 78 w 781"/>
                <a:gd name="T7" fmla="*/ 0 h 631"/>
                <a:gd name="T8" fmla="*/ 285 w 781"/>
                <a:gd name="T9" fmla="*/ 0 h 631"/>
                <a:gd name="T10" fmla="*/ 285 w 781"/>
                <a:gd name="T11" fmla="*/ 574 h 631"/>
                <a:gd name="T12" fmla="*/ 373 w 781"/>
                <a:gd name="T13" fmla="*/ 616 h 631"/>
                <a:gd name="T14" fmla="*/ 373 w 781"/>
                <a:gd name="T15" fmla="*/ 631 h 631"/>
                <a:gd name="T16" fmla="*/ 0 w 781"/>
                <a:gd name="T17" fmla="*/ 631 h 631"/>
                <a:gd name="T18" fmla="*/ 311 w 781"/>
                <a:gd name="T19" fmla="*/ 538 h 631"/>
                <a:gd name="T20" fmla="*/ 388 w 781"/>
                <a:gd name="T21" fmla="*/ 538 h 631"/>
                <a:gd name="T22" fmla="*/ 466 w 781"/>
                <a:gd name="T23" fmla="*/ 564 h 631"/>
                <a:gd name="T24" fmla="*/ 466 w 781"/>
                <a:gd name="T25" fmla="*/ 606 h 631"/>
                <a:gd name="T26" fmla="*/ 388 w 781"/>
                <a:gd name="T27" fmla="*/ 606 h 631"/>
                <a:gd name="T28" fmla="*/ 388 w 781"/>
                <a:gd name="T29" fmla="*/ 631 h 631"/>
                <a:gd name="T30" fmla="*/ 709 w 781"/>
                <a:gd name="T31" fmla="*/ 631 h 631"/>
                <a:gd name="T32" fmla="*/ 709 w 781"/>
                <a:gd name="T33" fmla="*/ 606 h 631"/>
                <a:gd name="T34" fmla="*/ 631 w 781"/>
                <a:gd name="T35" fmla="*/ 606 h 631"/>
                <a:gd name="T36" fmla="*/ 631 w 781"/>
                <a:gd name="T37" fmla="*/ 564 h 631"/>
                <a:gd name="T38" fmla="*/ 709 w 781"/>
                <a:gd name="T39" fmla="*/ 538 h 631"/>
                <a:gd name="T40" fmla="*/ 781 w 781"/>
                <a:gd name="T41" fmla="*/ 538 h 631"/>
                <a:gd name="T42" fmla="*/ 781 w 781"/>
                <a:gd name="T43" fmla="*/ 155 h 631"/>
                <a:gd name="T44" fmla="*/ 311 w 781"/>
                <a:gd name="T45" fmla="*/ 155 h 631"/>
                <a:gd name="T46" fmla="*/ 311 w 781"/>
                <a:gd name="T47" fmla="*/ 538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1" h="631">
                  <a:moveTo>
                    <a:pt x="0" y="631"/>
                  </a:moveTo>
                  <a:lnTo>
                    <a:pt x="0" y="616"/>
                  </a:lnTo>
                  <a:lnTo>
                    <a:pt x="78" y="574"/>
                  </a:lnTo>
                  <a:lnTo>
                    <a:pt x="78" y="0"/>
                  </a:lnTo>
                  <a:lnTo>
                    <a:pt x="285" y="0"/>
                  </a:lnTo>
                  <a:lnTo>
                    <a:pt x="285" y="574"/>
                  </a:lnTo>
                  <a:lnTo>
                    <a:pt x="373" y="616"/>
                  </a:lnTo>
                  <a:lnTo>
                    <a:pt x="373" y="631"/>
                  </a:lnTo>
                  <a:lnTo>
                    <a:pt x="0" y="631"/>
                  </a:lnTo>
                  <a:close/>
                  <a:moveTo>
                    <a:pt x="311" y="538"/>
                  </a:moveTo>
                  <a:lnTo>
                    <a:pt x="388" y="538"/>
                  </a:lnTo>
                  <a:lnTo>
                    <a:pt x="466" y="564"/>
                  </a:lnTo>
                  <a:lnTo>
                    <a:pt x="466" y="606"/>
                  </a:lnTo>
                  <a:lnTo>
                    <a:pt x="388" y="606"/>
                  </a:lnTo>
                  <a:lnTo>
                    <a:pt x="388" y="631"/>
                  </a:lnTo>
                  <a:lnTo>
                    <a:pt x="709" y="631"/>
                  </a:lnTo>
                  <a:lnTo>
                    <a:pt x="709" y="606"/>
                  </a:lnTo>
                  <a:lnTo>
                    <a:pt x="631" y="606"/>
                  </a:lnTo>
                  <a:lnTo>
                    <a:pt x="631" y="564"/>
                  </a:lnTo>
                  <a:lnTo>
                    <a:pt x="709" y="538"/>
                  </a:lnTo>
                  <a:lnTo>
                    <a:pt x="781" y="538"/>
                  </a:lnTo>
                  <a:lnTo>
                    <a:pt x="781" y="155"/>
                  </a:lnTo>
                  <a:lnTo>
                    <a:pt x="311" y="155"/>
                  </a:lnTo>
                  <a:lnTo>
                    <a:pt x="311" y="538"/>
                  </a:lnTo>
                  <a:close/>
                </a:path>
              </a:pathLst>
            </a:custGeom>
            <a:solidFill>
              <a:srgbClr val="FFFFFF"/>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81" name="Line 45"/>
            <p:cNvSpPr>
              <a:spLocks noChangeShapeType="1"/>
            </p:cNvSpPr>
            <p:nvPr/>
          </p:nvSpPr>
          <p:spPr bwMode="auto">
            <a:xfrm>
              <a:off x="1644" y="2476"/>
              <a:ext cx="1" cy="5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82" name="Line 46"/>
            <p:cNvSpPr>
              <a:spLocks noChangeShapeType="1"/>
            </p:cNvSpPr>
            <p:nvPr/>
          </p:nvSpPr>
          <p:spPr bwMode="auto">
            <a:xfrm>
              <a:off x="1851" y="2476"/>
              <a:ext cx="1" cy="5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83" name="Line 47"/>
            <p:cNvSpPr>
              <a:spLocks noChangeShapeType="1"/>
            </p:cNvSpPr>
            <p:nvPr/>
          </p:nvSpPr>
          <p:spPr bwMode="auto">
            <a:xfrm>
              <a:off x="1706" y="2099"/>
              <a:ext cx="83"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84" name="Line 48"/>
            <p:cNvSpPr>
              <a:spLocks noChangeShapeType="1"/>
            </p:cNvSpPr>
            <p:nvPr/>
          </p:nvSpPr>
          <p:spPr bwMode="auto">
            <a:xfrm>
              <a:off x="1695" y="2032"/>
              <a:ext cx="104"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85" name="Rectangle 49"/>
            <p:cNvSpPr>
              <a:spLocks noChangeArrowheads="1"/>
            </p:cNvSpPr>
            <p:nvPr/>
          </p:nvSpPr>
          <p:spPr bwMode="auto">
            <a:xfrm>
              <a:off x="1670" y="1928"/>
              <a:ext cx="155" cy="367"/>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86" name="Line 50"/>
            <p:cNvSpPr>
              <a:spLocks noChangeShapeType="1"/>
            </p:cNvSpPr>
            <p:nvPr/>
          </p:nvSpPr>
          <p:spPr bwMode="auto">
            <a:xfrm>
              <a:off x="2032" y="2508"/>
              <a:ext cx="165"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87" name="Line 51"/>
            <p:cNvSpPr>
              <a:spLocks noChangeShapeType="1"/>
            </p:cNvSpPr>
            <p:nvPr/>
          </p:nvSpPr>
          <p:spPr bwMode="auto">
            <a:xfrm>
              <a:off x="2032" y="2466"/>
              <a:ext cx="165"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88" name="Line 52"/>
            <p:cNvSpPr>
              <a:spLocks noChangeShapeType="1"/>
            </p:cNvSpPr>
            <p:nvPr/>
          </p:nvSpPr>
          <p:spPr bwMode="auto">
            <a:xfrm>
              <a:off x="1954" y="2440"/>
              <a:ext cx="321"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89" name="Freeform 53"/>
            <p:cNvSpPr>
              <a:spLocks noEditPoints="1"/>
            </p:cNvSpPr>
            <p:nvPr/>
          </p:nvSpPr>
          <p:spPr bwMode="auto">
            <a:xfrm>
              <a:off x="1664" y="2321"/>
              <a:ext cx="166" cy="171"/>
            </a:xfrm>
            <a:custGeom>
              <a:avLst/>
              <a:gdLst>
                <a:gd name="T0" fmla="*/ 11 w 166"/>
                <a:gd name="T1" fmla="*/ 104 h 171"/>
                <a:gd name="T2" fmla="*/ 0 w 166"/>
                <a:gd name="T3" fmla="*/ 0 h 171"/>
                <a:gd name="T4" fmla="*/ 26 w 166"/>
                <a:gd name="T5" fmla="*/ 104 h 171"/>
                <a:gd name="T6" fmla="*/ 37 w 166"/>
                <a:gd name="T7" fmla="*/ 0 h 171"/>
                <a:gd name="T8" fmla="*/ 26 w 166"/>
                <a:gd name="T9" fmla="*/ 104 h 171"/>
                <a:gd name="T10" fmla="*/ 63 w 166"/>
                <a:gd name="T11" fmla="*/ 104 h 171"/>
                <a:gd name="T12" fmla="*/ 52 w 166"/>
                <a:gd name="T13" fmla="*/ 0 h 171"/>
                <a:gd name="T14" fmla="*/ 78 w 166"/>
                <a:gd name="T15" fmla="*/ 104 h 171"/>
                <a:gd name="T16" fmla="*/ 88 w 166"/>
                <a:gd name="T17" fmla="*/ 0 h 171"/>
                <a:gd name="T18" fmla="*/ 78 w 166"/>
                <a:gd name="T19" fmla="*/ 104 h 171"/>
                <a:gd name="T20" fmla="*/ 114 w 166"/>
                <a:gd name="T21" fmla="*/ 104 h 171"/>
                <a:gd name="T22" fmla="*/ 104 w 166"/>
                <a:gd name="T23" fmla="*/ 0 h 171"/>
                <a:gd name="T24" fmla="*/ 130 w 166"/>
                <a:gd name="T25" fmla="*/ 104 h 171"/>
                <a:gd name="T26" fmla="*/ 140 w 166"/>
                <a:gd name="T27" fmla="*/ 0 h 171"/>
                <a:gd name="T28" fmla="*/ 130 w 166"/>
                <a:gd name="T29" fmla="*/ 104 h 171"/>
                <a:gd name="T30" fmla="*/ 166 w 166"/>
                <a:gd name="T31" fmla="*/ 104 h 171"/>
                <a:gd name="T32" fmla="*/ 156 w 166"/>
                <a:gd name="T33" fmla="*/ 0 h 171"/>
                <a:gd name="T34" fmla="*/ 156 w 166"/>
                <a:gd name="T35" fmla="*/ 171 h 171"/>
                <a:gd name="T36" fmla="*/ 166 w 166"/>
                <a:gd name="T37" fmla="*/ 119 h 171"/>
                <a:gd name="T38" fmla="*/ 156 w 166"/>
                <a:gd name="T39" fmla="*/ 171 h 171"/>
                <a:gd name="T40" fmla="*/ 140 w 166"/>
                <a:gd name="T41" fmla="*/ 171 h 171"/>
                <a:gd name="T42" fmla="*/ 130 w 166"/>
                <a:gd name="T43" fmla="*/ 119 h 171"/>
                <a:gd name="T44" fmla="*/ 104 w 166"/>
                <a:gd name="T45" fmla="*/ 171 h 171"/>
                <a:gd name="T46" fmla="*/ 114 w 166"/>
                <a:gd name="T47" fmla="*/ 119 h 171"/>
                <a:gd name="T48" fmla="*/ 104 w 166"/>
                <a:gd name="T49" fmla="*/ 171 h 171"/>
                <a:gd name="T50" fmla="*/ 88 w 166"/>
                <a:gd name="T51" fmla="*/ 171 h 171"/>
                <a:gd name="T52" fmla="*/ 78 w 166"/>
                <a:gd name="T53" fmla="*/ 119 h 171"/>
                <a:gd name="T54" fmla="*/ 52 w 166"/>
                <a:gd name="T55" fmla="*/ 171 h 171"/>
                <a:gd name="T56" fmla="*/ 63 w 166"/>
                <a:gd name="T57" fmla="*/ 119 h 171"/>
                <a:gd name="T58" fmla="*/ 52 w 166"/>
                <a:gd name="T59" fmla="*/ 171 h 171"/>
                <a:gd name="T60" fmla="*/ 37 w 166"/>
                <a:gd name="T61" fmla="*/ 171 h 171"/>
                <a:gd name="T62" fmla="*/ 26 w 166"/>
                <a:gd name="T63" fmla="*/ 119 h 171"/>
                <a:gd name="T64" fmla="*/ 0 w 166"/>
                <a:gd name="T65" fmla="*/ 171 h 171"/>
                <a:gd name="T66" fmla="*/ 11 w 166"/>
                <a:gd name="T67" fmla="*/ 119 h 171"/>
                <a:gd name="T68" fmla="*/ 0 w 166"/>
                <a:gd name="T69"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171">
                  <a:moveTo>
                    <a:pt x="0" y="104"/>
                  </a:moveTo>
                  <a:lnTo>
                    <a:pt x="11" y="104"/>
                  </a:lnTo>
                  <a:lnTo>
                    <a:pt x="11" y="0"/>
                  </a:lnTo>
                  <a:lnTo>
                    <a:pt x="0" y="0"/>
                  </a:lnTo>
                  <a:lnTo>
                    <a:pt x="0" y="104"/>
                  </a:lnTo>
                  <a:close/>
                  <a:moveTo>
                    <a:pt x="26" y="104"/>
                  </a:moveTo>
                  <a:lnTo>
                    <a:pt x="37" y="104"/>
                  </a:lnTo>
                  <a:lnTo>
                    <a:pt x="37" y="0"/>
                  </a:lnTo>
                  <a:lnTo>
                    <a:pt x="26" y="0"/>
                  </a:lnTo>
                  <a:lnTo>
                    <a:pt x="26" y="104"/>
                  </a:lnTo>
                  <a:close/>
                  <a:moveTo>
                    <a:pt x="52" y="104"/>
                  </a:moveTo>
                  <a:lnTo>
                    <a:pt x="63" y="104"/>
                  </a:lnTo>
                  <a:lnTo>
                    <a:pt x="63" y="0"/>
                  </a:lnTo>
                  <a:lnTo>
                    <a:pt x="52" y="0"/>
                  </a:lnTo>
                  <a:lnTo>
                    <a:pt x="52" y="104"/>
                  </a:lnTo>
                  <a:close/>
                  <a:moveTo>
                    <a:pt x="78" y="104"/>
                  </a:moveTo>
                  <a:lnTo>
                    <a:pt x="88" y="104"/>
                  </a:lnTo>
                  <a:lnTo>
                    <a:pt x="88" y="0"/>
                  </a:lnTo>
                  <a:lnTo>
                    <a:pt x="78" y="0"/>
                  </a:lnTo>
                  <a:lnTo>
                    <a:pt x="78" y="104"/>
                  </a:lnTo>
                  <a:close/>
                  <a:moveTo>
                    <a:pt x="104" y="104"/>
                  </a:moveTo>
                  <a:lnTo>
                    <a:pt x="114" y="104"/>
                  </a:lnTo>
                  <a:lnTo>
                    <a:pt x="114" y="0"/>
                  </a:lnTo>
                  <a:lnTo>
                    <a:pt x="104" y="0"/>
                  </a:lnTo>
                  <a:lnTo>
                    <a:pt x="104" y="104"/>
                  </a:lnTo>
                  <a:close/>
                  <a:moveTo>
                    <a:pt x="130" y="104"/>
                  </a:moveTo>
                  <a:lnTo>
                    <a:pt x="140" y="104"/>
                  </a:lnTo>
                  <a:lnTo>
                    <a:pt x="140" y="0"/>
                  </a:lnTo>
                  <a:lnTo>
                    <a:pt x="130" y="0"/>
                  </a:lnTo>
                  <a:lnTo>
                    <a:pt x="130" y="104"/>
                  </a:lnTo>
                  <a:close/>
                  <a:moveTo>
                    <a:pt x="156" y="104"/>
                  </a:moveTo>
                  <a:lnTo>
                    <a:pt x="166" y="104"/>
                  </a:lnTo>
                  <a:lnTo>
                    <a:pt x="166" y="0"/>
                  </a:lnTo>
                  <a:lnTo>
                    <a:pt x="156" y="0"/>
                  </a:lnTo>
                  <a:lnTo>
                    <a:pt x="156" y="104"/>
                  </a:lnTo>
                  <a:close/>
                  <a:moveTo>
                    <a:pt x="156" y="171"/>
                  </a:moveTo>
                  <a:lnTo>
                    <a:pt x="166" y="171"/>
                  </a:lnTo>
                  <a:lnTo>
                    <a:pt x="166" y="119"/>
                  </a:lnTo>
                  <a:lnTo>
                    <a:pt x="156" y="119"/>
                  </a:lnTo>
                  <a:lnTo>
                    <a:pt x="156" y="171"/>
                  </a:lnTo>
                  <a:close/>
                  <a:moveTo>
                    <a:pt x="130" y="171"/>
                  </a:moveTo>
                  <a:lnTo>
                    <a:pt x="140" y="171"/>
                  </a:lnTo>
                  <a:lnTo>
                    <a:pt x="140" y="119"/>
                  </a:lnTo>
                  <a:lnTo>
                    <a:pt x="130" y="119"/>
                  </a:lnTo>
                  <a:lnTo>
                    <a:pt x="130" y="171"/>
                  </a:lnTo>
                  <a:close/>
                  <a:moveTo>
                    <a:pt x="104" y="171"/>
                  </a:moveTo>
                  <a:lnTo>
                    <a:pt x="114" y="171"/>
                  </a:lnTo>
                  <a:lnTo>
                    <a:pt x="114" y="119"/>
                  </a:lnTo>
                  <a:lnTo>
                    <a:pt x="104" y="119"/>
                  </a:lnTo>
                  <a:lnTo>
                    <a:pt x="104" y="171"/>
                  </a:lnTo>
                  <a:close/>
                  <a:moveTo>
                    <a:pt x="78" y="171"/>
                  </a:moveTo>
                  <a:lnTo>
                    <a:pt x="88" y="171"/>
                  </a:lnTo>
                  <a:lnTo>
                    <a:pt x="88" y="119"/>
                  </a:lnTo>
                  <a:lnTo>
                    <a:pt x="78" y="119"/>
                  </a:lnTo>
                  <a:lnTo>
                    <a:pt x="78" y="171"/>
                  </a:lnTo>
                  <a:close/>
                  <a:moveTo>
                    <a:pt x="52" y="171"/>
                  </a:moveTo>
                  <a:lnTo>
                    <a:pt x="63" y="171"/>
                  </a:lnTo>
                  <a:lnTo>
                    <a:pt x="63" y="119"/>
                  </a:lnTo>
                  <a:lnTo>
                    <a:pt x="52" y="119"/>
                  </a:lnTo>
                  <a:lnTo>
                    <a:pt x="52" y="171"/>
                  </a:lnTo>
                  <a:close/>
                  <a:moveTo>
                    <a:pt x="26" y="171"/>
                  </a:moveTo>
                  <a:lnTo>
                    <a:pt x="37" y="171"/>
                  </a:lnTo>
                  <a:lnTo>
                    <a:pt x="37" y="119"/>
                  </a:lnTo>
                  <a:lnTo>
                    <a:pt x="26" y="119"/>
                  </a:lnTo>
                  <a:lnTo>
                    <a:pt x="26" y="171"/>
                  </a:lnTo>
                  <a:close/>
                  <a:moveTo>
                    <a:pt x="0" y="171"/>
                  </a:moveTo>
                  <a:lnTo>
                    <a:pt x="11" y="171"/>
                  </a:lnTo>
                  <a:lnTo>
                    <a:pt x="11" y="119"/>
                  </a:lnTo>
                  <a:lnTo>
                    <a:pt x="0" y="119"/>
                  </a:lnTo>
                  <a:lnTo>
                    <a:pt x="0" y="171"/>
                  </a:lnTo>
                  <a:close/>
                </a:path>
              </a:pathLst>
            </a:custGeom>
            <a:solidFill>
              <a:srgbClr val="FFFFFF"/>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90" name="Rectangle 54"/>
            <p:cNvSpPr>
              <a:spLocks noChangeArrowheads="1"/>
            </p:cNvSpPr>
            <p:nvPr/>
          </p:nvSpPr>
          <p:spPr bwMode="auto">
            <a:xfrm>
              <a:off x="1680" y="1944"/>
              <a:ext cx="134" cy="51"/>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91" name="Freeform 55"/>
            <p:cNvSpPr>
              <a:spLocks/>
            </p:cNvSpPr>
            <p:nvPr/>
          </p:nvSpPr>
          <p:spPr bwMode="auto">
            <a:xfrm>
              <a:off x="1680" y="1944"/>
              <a:ext cx="134" cy="10"/>
            </a:xfrm>
            <a:custGeom>
              <a:avLst/>
              <a:gdLst>
                <a:gd name="T0" fmla="*/ 0 w 134"/>
                <a:gd name="T1" fmla="*/ 0 h 10"/>
                <a:gd name="T2" fmla="*/ 15 w 134"/>
                <a:gd name="T3" fmla="*/ 10 h 10"/>
                <a:gd name="T4" fmla="*/ 119 w 134"/>
                <a:gd name="T5" fmla="*/ 10 h 10"/>
                <a:gd name="T6" fmla="*/ 134 w 134"/>
                <a:gd name="T7" fmla="*/ 0 h 10"/>
              </a:gdLst>
              <a:ahLst/>
              <a:cxnLst>
                <a:cxn ang="0">
                  <a:pos x="T0" y="T1"/>
                </a:cxn>
                <a:cxn ang="0">
                  <a:pos x="T2" y="T3"/>
                </a:cxn>
                <a:cxn ang="0">
                  <a:pos x="T4" y="T5"/>
                </a:cxn>
                <a:cxn ang="0">
                  <a:pos x="T6" y="T7"/>
                </a:cxn>
              </a:cxnLst>
              <a:rect l="0" t="0" r="r" b="b"/>
              <a:pathLst>
                <a:path w="134" h="10">
                  <a:moveTo>
                    <a:pt x="0" y="0"/>
                  </a:moveTo>
                  <a:lnTo>
                    <a:pt x="15" y="10"/>
                  </a:lnTo>
                  <a:lnTo>
                    <a:pt x="119" y="10"/>
                  </a:lnTo>
                  <a:lnTo>
                    <a:pt x="134" y="0"/>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92" name="Rectangle 56"/>
            <p:cNvSpPr>
              <a:spLocks noChangeArrowheads="1"/>
            </p:cNvSpPr>
            <p:nvPr/>
          </p:nvSpPr>
          <p:spPr bwMode="auto">
            <a:xfrm>
              <a:off x="1680" y="2006"/>
              <a:ext cx="134" cy="51"/>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93" name="Rectangle 57"/>
            <p:cNvSpPr>
              <a:spLocks noChangeArrowheads="1"/>
            </p:cNvSpPr>
            <p:nvPr/>
          </p:nvSpPr>
          <p:spPr bwMode="auto">
            <a:xfrm>
              <a:off x="1680" y="2073"/>
              <a:ext cx="134" cy="52"/>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94" name="Rectangle 58"/>
            <p:cNvSpPr>
              <a:spLocks noChangeArrowheads="1"/>
            </p:cNvSpPr>
            <p:nvPr/>
          </p:nvSpPr>
          <p:spPr bwMode="auto">
            <a:xfrm>
              <a:off x="1680" y="2140"/>
              <a:ext cx="134" cy="52"/>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95" name="Rectangle 59"/>
            <p:cNvSpPr>
              <a:spLocks noChangeArrowheads="1"/>
            </p:cNvSpPr>
            <p:nvPr/>
          </p:nvSpPr>
          <p:spPr bwMode="auto">
            <a:xfrm>
              <a:off x="1680" y="2202"/>
              <a:ext cx="134" cy="52"/>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96" name="Line 60"/>
            <p:cNvSpPr>
              <a:spLocks noChangeShapeType="1"/>
            </p:cNvSpPr>
            <p:nvPr/>
          </p:nvSpPr>
          <p:spPr bwMode="auto">
            <a:xfrm flipV="1">
              <a:off x="1680" y="1954"/>
              <a:ext cx="15" cy="4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97" name="Line 61"/>
            <p:cNvSpPr>
              <a:spLocks noChangeShapeType="1"/>
            </p:cNvSpPr>
            <p:nvPr/>
          </p:nvSpPr>
          <p:spPr bwMode="auto">
            <a:xfrm>
              <a:off x="1799" y="1954"/>
              <a:ext cx="15" cy="4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98" name="Line 62"/>
            <p:cNvSpPr>
              <a:spLocks noChangeShapeType="1"/>
            </p:cNvSpPr>
            <p:nvPr/>
          </p:nvSpPr>
          <p:spPr bwMode="auto">
            <a:xfrm>
              <a:off x="1690" y="2182"/>
              <a:ext cx="83"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199" name="Line 63"/>
            <p:cNvSpPr>
              <a:spLocks noChangeShapeType="1"/>
            </p:cNvSpPr>
            <p:nvPr/>
          </p:nvSpPr>
          <p:spPr bwMode="auto">
            <a:xfrm>
              <a:off x="1690" y="2176"/>
              <a:ext cx="83"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00" name="Line 64"/>
            <p:cNvSpPr>
              <a:spLocks noChangeShapeType="1"/>
            </p:cNvSpPr>
            <p:nvPr/>
          </p:nvSpPr>
          <p:spPr bwMode="auto">
            <a:xfrm>
              <a:off x="1690" y="2166"/>
              <a:ext cx="83"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01" name="Line 65"/>
            <p:cNvSpPr>
              <a:spLocks noChangeShapeType="1"/>
            </p:cNvSpPr>
            <p:nvPr/>
          </p:nvSpPr>
          <p:spPr bwMode="auto">
            <a:xfrm>
              <a:off x="1690" y="2156"/>
              <a:ext cx="83"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02" name="Line 66"/>
            <p:cNvSpPr>
              <a:spLocks noChangeShapeType="1"/>
            </p:cNvSpPr>
            <p:nvPr/>
          </p:nvSpPr>
          <p:spPr bwMode="auto">
            <a:xfrm>
              <a:off x="1690" y="2145"/>
              <a:ext cx="83"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03" name="Rectangle 67"/>
            <p:cNvSpPr>
              <a:spLocks noChangeArrowheads="1"/>
            </p:cNvSpPr>
            <p:nvPr/>
          </p:nvSpPr>
          <p:spPr bwMode="auto">
            <a:xfrm>
              <a:off x="1747" y="2021"/>
              <a:ext cx="42" cy="26"/>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04" name="Rectangle 68"/>
            <p:cNvSpPr>
              <a:spLocks noChangeArrowheads="1"/>
            </p:cNvSpPr>
            <p:nvPr/>
          </p:nvSpPr>
          <p:spPr bwMode="auto">
            <a:xfrm>
              <a:off x="1783" y="2109"/>
              <a:ext cx="21" cy="5"/>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05" name="Rectangle 69"/>
            <p:cNvSpPr>
              <a:spLocks noChangeArrowheads="1"/>
            </p:cNvSpPr>
            <p:nvPr/>
          </p:nvSpPr>
          <p:spPr bwMode="auto">
            <a:xfrm>
              <a:off x="1783" y="2145"/>
              <a:ext cx="21" cy="6"/>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06" name="Rectangle 70"/>
            <p:cNvSpPr>
              <a:spLocks noChangeArrowheads="1"/>
            </p:cNvSpPr>
            <p:nvPr/>
          </p:nvSpPr>
          <p:spPr bwMode="auto">
            <a:xfrm>
              <a:off x="1783" y="2156"/>
              <a:ext cx="21" cy="10"/>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07" name="Freeform 71"/>
            <p:cNvSpPr>
              <a:spLocks noEditPoints="1"/>
            </p:cNvSpPr>
            <p:nvPr/>
          </p:nvSpPr>
          <p:spPr bwMode="auto">
            <a:xfrm>
              <a:off x="1727" y="2094"/>
              <a:ext cx="610" cy="336"/>
            </a:xfrm>
            <a:custGeom>
              <a:avLst/>
              <a:gdLst>
                <a:gd name="T0" fmla="*/ 0 w 610"/>
                <a:gd name="T1" fmla="*/ 10 h 336"/>
                <a:gd name="T2" fmla="*/ 41 w 610"/>
                <a:gd name="T3" fmla="*/ 10 h 336"/>
                <a:gd name="T4" fmla="*/ 41 w 610"/>
                <a:gd name="T5" fmla="*/ 0 h 336"/>
                <a:gd name="T6" fmla="*/ 0 w 610"/>
                <a:gd name="T7" fmla="*/ 0 h 336"/>
                <a:gd name="T8" fmla="*/ 0 w 610"/>
                <a:gd name="T9" fmla="*/ 10 h 336"/>
                <a:gd name="T10" fmla="*/ 584 w 610"/>
                <a:gd name="T11" fmla="*/ 336 h 336"/>
                <a:gd name="T12" fmla="*/ 610 w 610"/>
                <a:gd name="T13" fmla="*/ 336 h 336"/>
                <a:gd name="T14" fmla="*/ 610 w 610"/>
                <a:gd name="T15" fmla="*/ 326 h 336"/>
                <a:gd name="T16" fmla="*/ 584 w 610"/>
                <a:gd name="T17" fmla="*/ 326 h 336"/>
                <a:gd name="T18" fmla="*/ 584 w 610"/>
                <a:gd name="T19" fmla="*/ 336 h 336"/>
                <a:gd name="T20" fmla="*/ 227 w 610"/>
                <a:gd name="T21" fmla="*/ 258 h 336"/>
                <a:gd name="T22" fmla="*/ 227 w 610"/>
                <a:gd name="T23" fmla="*/ 41 h 336"/>
                <a:gd name="T24" fmla="*/ 548 w 610"/>
                <a:gd name="T25" fmla="*/ 41 h 336"/>
                <a:gd name="T26" fmla="*/ 548 w 610"/>
                <a:gd name="T27" fmla="*/ 258 h 336"/>
                <a:gd name="T28" fmla="*/ 227 w 610"/>
                <a:gd name="T29" fmla="*/ 258 h 336"/>
                <a:gd name="T30" fmla="*/ 212 w 610"/>
                <a:gd name="T31" fmla="*/ 274 h 336"/>
                <a:gd name="T32" fmla="*/ 563 w 610"/>
                <a:gd name="T33" fmla="*/ 274 h 336"/>
                <a:gd name="T34" fmla="*/ 563 w 610"/>
                <a:gd name="T35" fmla="*/ 26 h 336"/>
                <a:gd name="T36" fmla="*/ 579 w 610"/>
                <a:gd name="T37" fmla="*/ 26 h 336"/>
                <a:gd name="T38" fmla="*/ 579 w 610"/>
                <a:gd name="T39" fmla="*/ 10 h 336"/>
                <a:gd name="T40" fmla="*/ 196 w 610"/>
                <a:gd name="T41" fmla="*/ 10 h 336"/>
                <a:gd name="T42" fmla="*/ 196 w 610"/>
                <a:gd name="T43" fmla="*/ 20 h 336"/>
                <a:gd name="T44" fmla="*/ 196 w 610"/>
                <a:gd name="T45" fmla="*/ 289 h 336"/>
                <a:gd name="T46" fmla="*/ 212 w 610"/>
                <a:gd name="T47" fmla="*/ 289 h 336"/>
                <a:gd name="T48" fmla="*/ 212 w 610"/>
                <a:gd name="T49" fmla="*/ 274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0" h="336">
                  <a:moveTo>
                    <a:pt x="0" y="10"/>
                  </a:moveTo>
                  <a:lnTo>
                    <a:pt x="41" y="10"/>
                  </a:lnTo>
                  <a:lnTo>
                    <a:pt x="41" y="0"/>
                  </a:lnTo>
                  <a:lnTo>
                    <a:pt x="0" y="0"/>
                  </a:lnTo>
                  <a:lnTo>
                    <a:pt x="0" y="10"/>
                  </a:lnTo>
                  <a:close/>
                  <a:moveTo>
                    <a:pt x="584" y="336"/>
                  </a:moveTo>
                  <a:lnTo>
                    <a:pt x="610" y="336"/>
                  </a:lnTo>
                  <a:lnTo>
                    <a:pt x="610" y="326"/>
                  </a:lnTo>
                  <a:lnTo>
                    <a:pt x="584" y="326"/>
                  </a:lnTo>
                  <a:lnTo>
                    <a:pt x="584" y="336"/>
                  </a:lnTo>
                  <a:close/>
                  <a:moveTo>
                    <a:pt x="227" y="258"/>
                  </a:moveTo>
                  <a:lnTo>
                    <a:pt x="227" y="41"/>
                  </a:lnTo>
                  <a:lnTo>
                    <a:pt x="548" y="41"/>
                  </a:lnTo>
                  <a:lnTo>
                    <a:pt x="548" y="258"/>
                  </a:lnTo>
                  <a:lnTo>
                    <a:pt x="227" y="258"/>
                  </a:lnTo>
                  <a:close/>
                  <a:moveTo>
                    <a:pt x="212" y="274"/>
                  </a:moveTo>
                  <a:lnTo>
                    <a:pt x="563" y="274"/>
                  </a:lnTo>
                  <a:lnTo>
                    <a:pt x="563" y="26"/>
                  </a:lnTo>
                  <a:lnTo>
                    <a:pt x="579" y="26"/>
                  </a:lnTo>
                  <a:lnTo>
                    <a:pt x="579" y="10"/>
                  </a:lnTo>
                  <a:lnTo>
                    <a:pt x="196" y="10"/>
                  </a:lnTo>
                  <a:lnTo>
                    <a:pt x="196" y="20"/>
                  </a:lnTo>
                  <a:lnTo>
                    <a:pt x="196" y="289"/>
                  </a:lnTo>
                  <a:lnTo>
                    <a:pt x="212" y="289"/>
                  </a:lnTo>
                  <a:lnTo>
                    <a:pt x="212" y="274"/>
                  </a:lnTo>
                  <a:close/>
                </a:path>
              </a:pathLst>
            </a:custGeom>
            <a:solidFill>
              <a:srgbClr val="000000"/>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08" name="Freeform 72"/>
            <p:cNvSpPr>
              <a:spLocks/>
            </p:cNvSpPr>
            <p:nvPr/>
          </p:nvSpPr>
          <p:spPr bwMode="auto">
            <a:xfrm>
              <a:off x="1877" y="2420"/>
              <a:ext cx="238" cy="20"/>
            </a:xfrm>
            <a:custGeom>
              <a:avLst/>
              <a:gdLst>
                <a:gd name="T0" fmla="*/ 0 w 238"/>
                <a:gd name="T1" fmla="*/ 0 h 20"/>
                <a:gd name="T2" fmla="*/ 238 w 238"/>
                <a:gd name="T3" fmla="*/ 0 h 20"/>
                <a:gd name="T4" fmla="*/ 238 w 238"/>
                <a:gd name="T5" fmla="*/ 20 h 20"/>
              </a:gdLst>
              <a:ahLst/>
              <a:cxnLst>
                <a:cxn ang="0">
                  <a:pos x="T0" y="T1"/>
                </a:cxn>
                <a:cxn ang="0">
                  <a:pos x="T2" y="T3"/>
                </a:cxn>
                <a:cxn ang="0">
                  <a:pos x="T4" y="T5"/>
                </a:cxn>
              </a:cxnLst>
              <a:rect l="0" t="0" r="r" b="b"/>
              <a:pathLst>
                <a:path w="238" h="20">
                  <a:moveTo>
                    <a:pt x="0" y="0"/>
                  </a:moveTo>
                  <a:lnTo>
                    <a:pt x="238" y="0"/>
                  </a:lnTo>
                  <a:lnTo>
                    <a:pt x="238" y="20"/>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09" name="Line 73"/>
            <p:cNvSpPr>
              <a:spLocks noChangeShapeType="1"/>
            </p:cNvSpPr>
            <p:nvPr/>
          </p:nvSpPr>
          <p:spPr bwMode="auto">
            <a:xfrm flipV="1">
              <a:off x="1996" y="2420"/>
              <a:ext cx="1" cy="2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10" name="Freeform 74"/>
            <p:cNvSpPr>
              <a:spLocks/>
            </p:cNvSpPr>
            <p:nvPr/>
          </p:nvSpPr>
          <p:spPr bwMode="auto">
            <a:xfrm>
              <a:off x="2808" y="3061"/>
              <a:ext cx="315" cy="316"/>
            </a:xfrm>
            <a:custGeom>
              <a:avLst/>
              <a:gdLst>
                <a:gd name="T0" fmla="*/ 67 w 315"/>
                <a:gd name="T1" fmla="*/ 207 h 316"/>
                <a:gd name="T2" fmla="*/ 0 w 315"/>
                <a:gd name="T3" fmla="*/ 207 h 316"/>
                <a:gd name="T4" fmla="*/ 0 w 315"/>
                <a:gd name="T5" fmla="*/ 316 h 316"/>
                <a:gd name="T6" fmla="*/ 315 w 315"/>
                <a:gd name="T7" fmla="*/ 316 h 316"/>
                <a:gd name="T8" fmla="*/ 315 w 315"/>
                <a:gd name="T9" fmla="*/ 207 h 316"/>
                <a:gd name="T10" fmla="*/ 248 w 315"/>
                <a:gd name="T11" fmla="*/ 207 h 316"/>
                <a:gd name="T12" fmla="*/ 248 w 315"/>
                <a:gd name="T13" fmla="*/ 191 h 316"/>
                <a:gd name="T14" fmla="*/ 274 w 315"/>
                <a:gd name="T15" fmla="*/ 191 h 316"/>
                <a:gd name="T16" fmla="*/ 274 w 315"/>
                <a:gd name="T17" fmla="*/ 0 h 316"/>
                <a:gd name="T18" fmla="*/ 41 w 315"/>
                <a:gd name="T19" fmla="*/ 0 h 316"/>
                <a:gd name="T20" fmla="*/ 41 w 315"/>
                <a:gd name="T21" fmla="*/ 191 h 316"/>
                <a:gd name="T22" fmla="*/ 67 w 315"/>
                <a:gd name="T23" fmla="*/ 191 h 316"/>
                <a:gd name="T24" fmla="*/ 67 w 315"/>
                <a:gd name="T25" fmla="*/ 20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5" h="316">
                  <a:moveTo>
                    <a:pt x="67" y="207"/>
                  </a:moveTo>
                  <a:lnTo>
                    <a:pt x="0" y="207"/>
                  </a:lnTo>
                  <a:lnTo>
                    <a:pt x="0" y="316"/>
                  </a:lnTo>
                  <a:lnTo>
                    <a:pt x="315" y="316"/>
                  </a:lnTo>
                  <a:lnTo>
                    <a:pt x="315" y="207"/>
                  </a:lnTo>
                  <a:lnTo>
                    <a:pt x="248" y="207"/>
                  </a:lnTo>
                  <a:lnTo>
                    <a:pt x="248" y="191"/>
                  </a:lnTo>
                  <a:lnTo>
                    <a:pt x="274" y="191"/>
                  </a:lnTo>
                  <a:lnTo>
                    <a:pt x="274" y="0"/>
                  </a:lnTo>
                  <a:lnTo>
                    <a:pt x="41" y="0"/>
                  </a:lnTo>
                  <a:lnTo>
                    <a:pt x="41" y="191"/>
                  </a:lnTo>
                  <a:lnTo>
                    <a:pt x="67" y="191"/>
                  </a:lnTo>
                  <a:lnTo>
                    <a:pt x="67" y="207"/>
                  </a:lnTo>
                  <a:close/>
                </a:path>
              </a:pathLst>
            </a:custGeom>
            <a:solidFill>
              <a:srgbClr val="FFFFFF"/>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11" name="Line 75"/>
            <p:cNvSpPr>
              <a:spLocks noChangeShapeType="1"/>
            </p:cNvSpPr>
            <p:nvPr/>
          </p:nvSpPr>
          <p:spPr bwMode="auto">
            <a:xfrm>
              <a:off x="2875" y="3268"/>
              <a:ext cx="181"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12" name="Line 76"/>
            <p:cNvSpPr>
              <a:spLocks noChangeShapeType="1"/>
            </p:cNvSpPr>
            <p:nvPr/>
          </p:nvSpPr>
          <p:spPr bwMode="auto">
            <a:xfrm>
              <a:off x="2875" y="3252"/>
              <a:ext cx="181"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13" name="Freeform 77"/>
            <p:cNvSpPr>
              <a:spLocks noEditPoints="1"/>
            </p:cNvSpPr>
            <p:nvPr/>
          </p:nvSpPr>
          <p:spPr bwMode="auto">
            <a:xfrm>
              <a:off x="2968" y="3278"/>
              <a:ext cx="130" cy="88"/>
            </a:xfrm>
            <a:custGeom>
              <a:avLst/>
              <a:gdLst>
                <a:gd name="T0" fmla="*/ 0 w 130"/>
                <a:gd name="T1" fmla="*/ 88 h 88"/>
                <a:gd name="T2" fmla="*/ 104 w 130"/>
                <a:gd name="T3" fmla="*/ 88 h 88"/>
                <a:gd name="T4" fmla="*/ 104 w 130"/>
                <a:gd name="T5" fmla="*/ 0 h 88"/>
                <a:gd name="T6" fmla="*/ 0 w 130"/>
                <a:gd name="T7" fmla="*/ 0 h 88"/>
                <a:gd name="T8" fmla="*/ 0 w 130"/>
                <a:gd name="T9" fmla="*/ 88 h 88"/>
                <a:gd name="T10" fmla="*/ 114 w 130"/>
                <a:gd name="T11" fmla="*/ 16 h 88"/>
                <a:gd name="T12" fmla="*/ 130 w 130"/>
                <a:gd name="T13" fmla="*/ 16 h 88"/>
                <a:gd name="T14" fmla="*/ 130 w 130"/>
                <a:gd name="T15" fmla="*/ 0 h 88"/>
                <a:gd name="T16" fmla="*/ 114 w 130"/>
                <a:gd name="T17" fmla="*/ 0 h 88"/>
                <a:gd name="T18" fmla="*/ 114 w 130"/>
                <a:gd name="T19" fmla="*/ 1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88">
                  <a:moveTo>
                    <a:pt x="0" y="88"/>
                  </a:moveTo>
                  <a:lnTo>
                    <a:pt x="104" y="88"/>
                  </a:lnTo>
                  <a:lnTo>
                    <a:pt x="104" y="0"/>
                  </a:lnTo>
                  <a:lnTo>
                    <a:pt x="0" y="0"/>
                  </a:lnTo>
                  <a:lnTo>
                    <a:pt x="0" y="88"/>
                  </a:lnTo>
                  <a:close/>
                  <a:moveTo>
                    <a:pt x="114" y="16"/>
                  </a:moveTo>
                  <a:lnTo>
                    <a:pt x="130" y="16"/>
                  </a:lnTo>
                  <a:lnTo>
                    <a:pt x="130" y="0"/>
                  </a:lnTo>
                  <a:lnTo>
                    <a:pt x="114" y="0"/>
                  </a:lnTo>
                  <a:lnTo>
                    <a:pt x="114" y="16"/>
                  </a:lnTo>
                  <a:close/>
                </a:path>
              </a:pathLst>
            </a:custGeom>
            <a:solidFill>
              <a:srgbClr val="FFFFFF"/>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14" name="Line 78"/>
            <p:cNvSpPr>
              <a:spLocks noChangeShapeType="1"/>
            </p:cNvSpPr>
            <p:nvPr/>
          </p:nvSpPr>
          <p:spPr bwMode="auto">
            <a:xfrm>
              <a:off x="2968" y="3304"/>
              <a:ext cx="104"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15" name="Line 79"/>
            <p:cNvSpPr>
              <a:spLocks noChangeShapeType="1"/>
            </p:cNvSpPr>
            <p:nvPr/>
          </p:nvSpPr>
          <p:spPr bwMode="auto">
            <a:xfrm>
              <a:off x="2968" y="3335"/>
              <a:ext cx="104"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16" name="Line 80"/>
            <p:cNvSpPr>
              <a:spLocks noChangeShapeType="1"/>
            </p:cNvSpPr>
            <p:nvPr/>
          </p:nvSpPr>
          <p:spPr bwMode="auto">
            <a:xfrm>
              <a:off x="2973" y="3320"/>
              <a:ext cx="93"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17" name="Rectangle 81"/>
            <p:cNvSpPr>
              <a:spLocks noChangeArrowheads="1"/>
            </p:cNvSpPr>
            <p:nvPr/>
          </p:nvSpPr>
          <p:spPr bwMode="auto">
            <a:xfrm>
              <a:off x="3030" y="3309"/>
              <a:ext cx="26" cy="21"/>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18" name="Freeform 82"/>
            <p:cNvSpPr>
              <a:spLocks noEditPoints="1"/>
            </p:cNvSpPr>
            <p:nvPr/>
          </p:nvSpPr>
          <p:spPr bwMode="auto">
            <a:xfrm>
              <a:off x="2818" y="3082"/>
              <a:ext cx="295" cy="212"/>
            </a:xfrm>
            <a:custGeom>
              <a:avLst/>
              <a:gdLst>
                <a:gd name="T0" fmla="*/ 248 w 295"/>
                <a:gd name="T1" fmla="*/ 150 h 212"/>
                <a:gd name="T2" fmla="*/ 259 w 295"/>
                <a:gd name="T3" fmla="*/ 150 h 212"/>
                <a:gd name="T4" fmla="*/ 259 w 295"/>
                <a:gd name="T5" fmla="*/ 150 h 212"/>
                <a:gd name="T6" fmla="*/ 248 w 295"/>
                <a:gd name="T7" fmla="*/ 150 h 212"/>
                <a:gd name="T8" fmla="*/ 248 w 295"/>
                <a:gd name="T9" fmla="*/ 150 h 212"/>
                <a:gd name="T10" fmla="*/ 67 w 295"/>
                <a:gd name="T11" fmla="*/ 129 h 212"/>
                <a:gd name="T12" fmla="*/ 67 w 295"/>
                <a:gd name="T13" fmla="*/ 15 h 212"/>
                <a:gd name="T14" fmla="*/ 228 w 295"/>
                <a:gd name="T15" fmla="*/ 15 h 212"/>
                <a:gd name="T16" fmla="*/ 228 w 295"/>
                <a:gd name="T17" fmla="*/ 129 h 212"/>
                <a:gd name="T18" fmla="*/ 67 w 295"/>
                <a:gd name="T19" fmla="*/ 129 h 212"/>
                <a:gd name="T20" fmla="*/ 57 w 295"/>
                <a:gd name="T21" fmla="*/ 134 h 212"/>
                <a:gd name="T22" fmla="*/ 238 w 295"/>
                <a:gd name="T23" fmla="*/ 134 h 212"/>
                <a:gd name="T24" fmla="*/ 238 w 295"/>
                <a:gd name="T25" fmla="*/ 10 h 212"/>
                <a:gd name="T26" fmla="*/ 243 w 295"/>
                <a:gd name="T27" fmla="*/ 10 h 212"/>
                <a:gd name="T28" fmla="*/ 243 w 295"/>
                <a:gd name="T29" fmla="*/ 0 h 212"/>
                <a:gd name="T30" fmla="*/ 52 w 295"/>
                <a:gd name="T31" fmla="*/ 0 h 212"/>
                <a:gd name="T32" fmla="*/ 52 w 295"/>
                <a:gd name="T33" fmla="*/ 139 h 212"/>
                <a:gd name="T34" fmla="*/ 57 w 295"/>
                <a:gd name="T35" fmla="*/ 139 h 212"/>
                <a:gd name="T36" fmla="*/ 57 w 295"/>
                <a:gd name="T37" fmla="*/ 134 h 212"/>
                <a:gd name="T38" fmla="*/ 0 w 295"/>
                <a:gd name="T39" fmla="*/ 207 h 212"/>
                <a:gd name="T40" fmla="*/ 31 w 295"/>
                <a:gd name="T41" fmla="*/ 207 h 212"/>
                <a:gd name="T42" fmla="*/ 31 w 295"/>
                <a:gd name="T43" fmla="*/ 196 h 212"/>
                <a:gd name="T44" fmla="*/ 0 w 295"/>
                <a:gd name="T45" fmla="*/ 196 h 212"/>
                <a:gd name="T46" fmla="*/ 0 w 295"/>
                <a:gd name="T47" fmla="*/ 207 h 212"/>
                <a:gd name="T48" fmla="*/ 171 w 295"/>
                <a:gd name="T49" fmla="*/ 212 h 212"/>
                <a:gd name="T50" fmla="*/ 238 w 295"/>
                <a:gd name="T51" fmla="*/ 212 h 212"/>
                <a:gd name="T52" fmla="*/ 238 w 295"/>
                <a:gd name="T53" fmla="*/ 207 h 212"/>
                <a:gd name="T54" fmla="*/ 171 w 295"/>
                <a:gd name="T55" fmla="*/ 207 h 212"/>
                <a:gd name="T56" fmla="*/ 171 w 295"/>
                <a:gd name="T57" fmla="*/ 212 h 212"/>
                <a:gd name="T58" fmla="*/ 285 w 295"/>
                <a:gd name="T59" fmla="*/ 201 h 212"/>
                <a:gd name="T60" fmla="*/ 295 w 295"/>
                <a:gd name="T61" fmla="*/ 201 h 212"/>
                <a:gd name="T62" fmla="*/ 295 w 295"/>
                <a:gd name="T63" fmla="*/ 196 h 212"/>
                <a:gd name="T64" fmla="*/ 285 w 295"/>
                <a:gd name="T65" fmla="*/ 196 h 212"/>
                <a:gd name="T66" fmla="*/ 285 w 295"/>
                <a:gd name="T67" fmla="*/ 201 h 212"/>
                <a:gd name="T68" fmla="*/ 285 w 295"/>
                <a:gd name="T69" fmla="*/ 212 h 212"/>
                <a:gd name="T70" fmla="*/ 295 w 295"/>
                <a:gd name="T71" fmla="*/ 212 h 212"/>
                <a:gd name="T72" fmla="*/ 295 w 295"/>
                <a:gd name="T73" fmla="*/ 207 h 212"/>
                <a:gd name="T74" fmla="*/ 285 w 295"/>
                <a:gd name="T75" fmla="*/ 207 h 212"/>
                <a:gd name="T76" fmla="*/ 285 w 295"/>
                <a:gd name="T7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5" h="212">
                  <a:moveTo>
                    <a:pt x="248" y="150"/>
                  </a:moveTo>
                  <a:lnTo>
                    <a:pt x="259" y="150"/>
                  </a:lnTo>
                  <a:lnTo>
                    <a:pt x="259" y="150"/>
                  </a:lnTo>
                  <a:lnTo>
                    <a:pt x="248" y="150"/>
                  </a:lnTo>
                  <a:lnTo>
                    <a:pt x="248" y="150"/>
                  </a:lnTo>
                  <a:close/>
                  <a:moveTo>
                    <a:pt x="67" y="129"/>
                  </a:moveTo>
                  <a:lnTo>
                    <a:pt x="67" y="15"/>
                  </a:lnTo>
                  <a:lnTo>
                    <a:pt x="228" y="15"/>
                  </a:lnTo>
                  <a:lnTo>
                    <a:pt x="228" y="129"/>
                  </a:lnTo>
                  <a:lnTo>
                    <a:pt x="67" y="129"/>
                  </a:lnTo>
                  <a:close/>
                  <a:moveTo>
                    <a:pt x="57" y="134"/>
                  </a:moveTo>
                  <a:lnTo>
                    <a:pt x="238" y="134"/>
                  </a:lnTo>
                  <a:lnTo>
                    <a:pt x="238" y="10"/>
                  </a:lnTo>
                  <a:lnTo>
                    <a:pt x="243" y="10"/>
                  </a:lnTo>
                  <a:lnTo>
                    <a:pt x="243" y="0"/>
                  </a:lnTo>
                  <a:lnTo>
                    <a:pt x="52" y="0"/>
                  </a:lnTo>
                  <a:lnTo>
                    <a:pt x="52" y="139"/>
                  </a:lnTo>
                  <a:lnTo>
                    <a:pt x="57" y="139"/>
                  </a:lnTo>
                  <a:lnTo>
                    <a:pt x="57" y="134"/>
                  </a:lnTo>
                  <a:close/>
                  <a:moveTo>
                    <a:pt x="0" y="207"/>
                  </a:moveTo>
                  <a:lnTo>
                    <a:pt x="31" y="207"/>
                  </a:lnTo>
                  <a:lnTo>
                    <a:pt x="31" y="196"/>
                  </a:lnTo>
                  <a:lnTo>
                    <a:pt x="0" y="196"/>
                  </a:lnTo>
                  <a:lnTo>
                    <a:pt x="0" y="207"/>
                  </a:lnTo>
                  <a:close/>
                  <a:moveTo>
                    <a:pt x="171" y="212"/>
                  </a:moveTo>
                  <a:lnTo>
                    <a:pt x="238" y="212"/>
                  </a:lnTo>
                  <a:lnTo>
                    <a:pt x="238" y="207"/>
                  </a:lnTo>
                  <a:lnTo>
                    <a:pt x="171" y="207"/>
                  </a:lnTo>
                  <a:lnTo>
                    <a:pt x="171" y="212"/>
                  </a:lnTo>
                  <a:close/>
                  <a:moveTo>
                    <a:pt x="285" y="201"/>
                  </a:moveTo>
                  <a:lnTo>
                    <a:pt x="295" y="201"/>
                  </a:lnTo>
                  <a:lnTo>
                    <a:pt x="295" y="196"/>
                  </a:lnTo>
                  <a:lnTo>
                    <a:pt x="285" y="196"/>
                  </a:lnTo>
                  <a:lnTo>
                    <a:pt x="285" y="201"/>
                  </a:lnTo>
                  <a:close/>
                  <a:moveTo>
                    <a:pt x="285" y="212"/>
                  </a:moveTo>
                  <a:lnTo>
                    <a:pt x="295" y="212"/>
                  </a:lnTo>
                  <a:lnTo>
                    <a:pt x="295" y="207"/>
                  </a:lnTo>
                  <a:lnTo>
                    <a:pt x="285" y="207"/>
                  </a:lnTo>
                  <a:lnTo>
                    <a:pt x="285" y="212"/>
                  </a:lnTo>
                  <a:close/>
                </a:path>
              </a:pathLst>
            </a:custGeom>
            <a:solidFill>
              <a:srgbClr val="000000"/>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19" name="Line 83"/>
            <p:cNvSpPr>
              <a:spLocks noChangeShapeType="1"/>
            </p:cNvSpPr>
            <p:nvPr/>
          </p:nvSpPr>
          <p:spPr bwMode="auto">
            <a:xfrm>
              <a:off x="2849" y="3242"/>
              <a:ext cx="233"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20" name="Line 84"/>
            <p:cNvSpPr>
              <a:spLocks noChangeShapeType="1"/>
            </p:cNvSpPr>
            <p:nvPr/>
          </p:nvSpPr>
          <p:spPr bwMode="auto">
            <a:xfrm flipV="1">
              <a:off x="2906" y="3242"/>
              <a:ext cx="1" cy="1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21" name="Line 85"/>
            <p:cNvSpPr>
              <a:spLocks noChangeShapeType="1"/>
            </p:cNvSpPr>
            <p:nvPr/>
          </p:nvSpPr>
          <p:spPr bwMode="auto">
            <a:xfrm flipV="1">
              <a:off x="2963" y="3242"/>
              <a:ext cx="1" cy="1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22" name="Freeform 86"/>
            <p:cNvSpPr>
              <a:spLocks/>
            </p:cNvSpPr>
            <p:nvPr/>
          </p:nvSpPr>
          <p:spPr bwMode="auto">
            <a:xfrm>
              <a:off x="3661" y="971"/>
              <a:ext cx="626" cy="631"/>
            </a:xfrm>
            <a:custGeom>
              <a:avLst/>
              <a:gdLst>
                <a:gd name="T0" fmla="*/ 259 w 626"/>
                <a:gd name="T1" fmla="*/ 419 h 631"/>
                <a:gd name="T2" fmla="*/ 259 w 626"/>
                <a:gd name="T3" fmla="*/ 580 h 631"/>
                <a:gd name="T4" fmla="*/ 207 w 626"/>
                <a:gd name="T5" fmla="*/ 580 h 631"/>
                <a:gd name="T6" fmla="*/ 311 w 626"/>
                <a:gd name="T7" fmla="*/ 631 h 631"/>
                <a:gd name="T8" fmla="*/ 420 w 626"/>
                <a:gd name="T9" fmla="*/ 580 h 631"/>
                <a:gd name="T10" fmla="*/ 363 w 626"/>
                <a:gd name="T11" fmla="*/ 580 h 631"/>
                <a:gd name="T12" fmla="*/ 363 w 626"/>
                <a:gd name="T13" fmla="*/ 419 h 631"/>
                <a:gd name="T14" fmla="*/ 626 w 626"/>
                <a:gd name="T15" fmla="*/ 419 h 631"/>
                <a:gd name="T16" fmla="*/ 626 w 626"/>
                <a:gd name="T17" fmla="*/ 0 h 631"/>
                <a:gd name="T18" fmla="*/ 0 w 626"/>
                <a:gd name="T19" fmla="*/ 0 h 631"/>
                <a:gd name="T20" fmla="*/ 0 w 626"/>
                <a:gd name="T21" fmla="*/ 419 h 631"/>
                <a:gd name="T22" fmla="*/ 259 w 626"/>
                <a:gd name="T23" fmla="*/ 419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631">
                  <a:moveTo>
                    <a:pt x="259" y="419"/>
                  </a:moveTo>
                  <a:lnTo>
                    <a:pt x="259" y="580"/>
                  </a:lnTo>
                  <a:lnTo>
                    <a:pt x="207" y="580"/>
                  </a:lnTo>
                  <a:lnTo>
                    <a:pt x="311" y="631"/>
                  </a:lnTo>
                  <a:lnTo>
                    <a:pt x="420" y="580"/>
                  </a:lnTo>
                  <a:lnTo>
                    <a:pt x="363" y="580"/>
                  </a:lnTo>
                  <a:lnTo>
                    <a:pt x="363" y="419"/>
                  </a:lnTo>
                  <a:lnTo>
                    <a:pt x="626" y="419"/>
                  </a:lnTo>
                  <a:lnTo>
                    <a:pt x="626" y="0"/>
                  </a:lnTo>
                  <a:lnTo>
                    <a:pt x="0" y="0"/>
                  </a:lnTo>
                  <a:lnTo>
                    <a:pt x="0" y="419"/>
                  </a:lnTo>
                  <a:lnTo>
                    <a:pt x="259" y="419"/>
                  </a:lnTo>
                  <a:close/>
                </a:path>
              </a:pathLst>
            </a:custGeom>
            <a:solidFill>
              <a:srgbClr val="FFFF00"/>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23" name="Rectangle 87"/>
            <p:cNvSpPr>
              <a:spLocks noChangeArrowheads="1"/>
            </p:cNvSpPr>
            <p:nvPr/>
          </p:nvSpPr>
          <p:spPr bwMode="auto">
            <a:xfrm>
              <a:off x="3801" y="1079"/>
              <a:ext cx="33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Decision</a:t>
              </a:r>
              <a:endParaRPr lang="en-US" altLang="en-US" sz="900" smtClean="0">
                <a:solidFill>
                  <a:srgbClr val="000000"/>
                </a:solidFill>
                <a:latin typeface="Times New Roman" pitchFamily="18" charset="0"/>
              </a:endParaRPr>
            </a:p>
          </p:txBody>
        </p:sp>
        <p:sp>
          <p:nvSpPr>
            <p:cNvPr id="347224" name="Rectangle 88"/>
            <p:cNvSpPr>
              <a:spLocks noChangeArrowheads="1"/>
            </p:cNvSpPr>
            <p:nvPr/>
          </p:nvSpPr>
          <p:spPr bwMode="auto">
            <a:xfrm>
              <a:off x="3806" y="1178"/>
              <a:ext cx="30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Support</a:t>
              </a:r>
              <a:endParaRPr lang="en-US" altLang="en-US" sz="900" smtClean="0">
                <a:solidFill>
                  <a:srgbClr val="000000"/>
                </a:solidFill>
                <a:latin typeface="Times New Roman" pitchFamily="18" charset="0"/>
              </a:endParaRPr>
            </a:p>
          </p:txBody>
        </p:sp>
        <p:sp>
          <p:nvSpPr>
            <p:cNvPr id="347225" name="Rectangle 89"/>
            <p:cNvSpPr>
              <a:spLocks noChangeArrowheads="1"/>
            </p:cNvSpPr>
            <p:nvPr/>
          </p:nvSpPr>
          <p:spPr bwMode="auto">
            <a:xfrm>
              <a:off x="1985" y="1866"/>
              <a:ext cx="372"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Outpost</a:t>
              </a:r>
              <a:endParaRPr lang="en-US" altLang="en-US" sz="900" smtClean="0">
                <a:solidFill>
                  <a:srgbClr val="000000"/>
                </a:solidFill>
                <a:latin typeface="Times New Roman" pitchFamily="18" charset="0"/>
              </a:endParaRPr>
            </a:p>
          </p:txBody>
        </p:sp>
        <p:sp>
          <p:nvSpPr>
            <p:cNvPr id="347226" name="Rectangle 90"/>
            <p:cNvSpPr>
              <a:spLocks noChangeArrowheads="1"/>
            </p:cNvSpPr>
            <p:nvPr/>
          </p:nvSpPr>
          <p:spPr bwMode="auto">
            <a:xfrm>
              <a:off x="2016" y="1964"/>
              <a:ext cx="310"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000000"/>
                  </a:solidFill>
                </a:rPr>
                <a:t>Server</a:t>
              </a:r>
              <a:endParaRPr lang="en-US" altLang="en-US" sz="900" smtClean="0">
                <a:solidFill>
                  <a:srgbClr val="000000"/>
                </a:solidFill>
                <a:latin typeface="Times New Roman" pitchFamily="18" charset="0"/>
              </a:endParaRPr>
            </a:p>
          </p:txBody>
        </p:sp>
        <p:sp>
          <p:nvSpPr>
            <p:cNvPr id="347227" name="Line 91"/>
            <p:cNvSpPr>
              <a:spLocks noChangeShapeType="1"/>
            </p:cNvSpPr>
            <p:nvPr/>
          </p:nvSpPr>
          <p:spPr bwMode="auto">
            <a:xfrm>
              <a:off x="1670" y="2647"/>
              <a:ext cx="1428" cy="1"/>
            </a:xfrm>
            <a:prstGeom prst="line">
              <a:avLst/>
            </a:prstGeom>
            <a:noFill/>
            <a:ln w="41275">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28" name="Freeform 92"/>
            <p:cNvSpPr>
              <a:spLocks/>
            </p:cNvSpPr>
            <p:nvPr/>
          </p:nvSpPr>
          <p:spPr bwMode="auto">
            <a:xfrm>
              <a:off x="1721" y="2533"/>
              <a:ext cx="663" cy="114"/>
            </a:xfrm>
            <a:custGeom>
              <a:avLst/>
              <a:gdLst>
                <a:gd name="T0" fmla="*/ 0 w 663"/>
                <a:gd name="T1" fmla="*/ 0 h 114"/>
                <a:gd name="T2" fmla="*/ 0 w 663"/>
                <a:gd name="T3" fmla="*/ 114 h 114"/>
                <a:gd name="T4" fmla="*/ 663 w 663"/>
                <a:gd name="T5" fmla="*/ 114 h 114"/>
              </a:gdLst>
              <a:ahLst/>
              <a:cxnLst>
                <a:cxn ang="0">
                  <a:pos x="T0" y="T1"/>
                </a:cxn>
                <a:cxn ang="0">
                  <a:pos x="T2" y="T3"/>
                </a:cxn>
                <a:cxn ang="0">
                  <a:pos x="T4" y="T5"/>
                </a:cxn>
              </a:cxnLst>
              <a:rect l="0" t="0" r="r" b="b"/>
              <a:pathLst>
                <a:path w="663" h="114">
                  <a:moveTo>
                    <a:pt x="0" y="0"/>
                  </a:moveTo>
                  <a:lnTo>
                    <a:pt x="0" y="114"/>
                  </a:lnTo>
                  <a:lnTo>
                    <a:pt x="663" y="114"/>
                  </a:lnTo>
                </a:path>
              </a:pathLst>
            </a:custGeom>
            <a:noFill/>
            <a:ln w="412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29" name="Freeform 93"/>
            <p:cNvSpPr>
              <a:spLocks/>
            </p:cNvSpPr>
            <p:nvPr/>
          </p:nvSpPr>
          <p:spPr bwMode="auto">
            <a:xfrm>
              <a:off x="2192" y="2647"/>
              <a:ext cx="192" cy="67"/>
            </a:xfrm>
            <a:custGeom>
              <a:avLst/>
              <a:gdLst>
                <a:gd name="T0" fmla="*/ 0 w 192"/>
                <a:gd name="T1" fmla="*/ 67 h 67"/>
                <a:gd name="T2" fmla="*/ 0 w 192"/>
                <a:gd name="T3" fmla="*/ 0 h 67"/>
                <a:gd name="T4" fmla="*/ 192 w 192"/>
                <a:gd name="T5" fmla="*/ 0 h 67"/>
              </a:gdLst>
              <a:ahLst/>
              <a:cxnLst>
                <a:cxn ang="0">
                  <a:pos x="T0" y="T1"/>
                </a:cxn>
                <a:cxn ang="0">
                  <a:pos x="T2" y="T3"/>
                </a:cxn>
                <a:cxn ang="0">
                  <a:pos x="T4" y="T5"/>
                </a:cxn>
              </a:cxnLst>
              <a:rect l="0" t="0" r="r" b="b"/>
              <a:pathLst>
                <a:path w="192" h="67">
                  <a:moveTo>
                    <a:pt x="0" y="67"/>
                  </a:moveTo>
                  <a:lnTo>
                    <a:pt x="0" y="0"/>
                  </a:lnTo>
                  <a:lnTo>
                    <a:pt x="192" y="0"/>
                  </a:lnTo>
                </a:path>
              </a:pathLst>
            </a:custGeom>
            <a:noFill/>
            <a:ln w="412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30" name="Freeform 94"/>
            <p:cNvSpPr>
              <a:spLocks/>
            </p:cNvSpPr>
            <p:nvPr/>
          </p:nvSpPr>
          <p:spPr bwMode="auto">
            <a:xfrm>
              <a:off x="2384" y="2647"/>
              <a:ext cx="175" cy="93"/>
            </a:xfrm>
            <a:custGeom>
              <a:avLst/>
              <a:gdLst>
                <a:gd name="T0" fmla="*/ 175 w 175"/>
                <a:gd name="T1" fmla="*/ 93 h 93"/>
                <a:gd name="T2" fmla="*/ 175 w 175"/>
                <a:gd name="T3" fmla="*/ 0 h 93"/>
                <a:gd name="T4" fmla="*/ 0 w 175"/>
                <a:gd name="T5" fmla="*/ 0 h 93"/>
              </a:gdLst>
              <a:ahLst/>
              <a:cxnLst>
                <a:cxn ang="0">
                  <a:pos x="T0" y="T1"/>
                </a:cxn>
                <a:cxn ang="0">
                  <a:pos x="T2" y="T3"/>
                </a:cxn>
                <a:cxn ang="0">
                  <a:pos x="T4" y="T5"/>
                </a:cxn>
              </a:cxnLst>
              <a:rect l="0" t="0" r="r" b="b"/>
              <a:pathLst>
                <a:path w="175" h="93">
                  <a:moveTo>
                    <a:pt x="175" y="93"/>
                  </a:moveTo>
                  <a:lnTo>
                    <a:pt x="175" y="0"/>
                  </a:lnTo>
                  <a:lnTo>
                    <a:pt x="0" y="0"/>
                  </a:lnTo>
                </a:path>
              </a:pathLst>
            </a:custGeom>
            <a:noFill/>
            <a:ln w="412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31" name="Freeform 95"/>
            <p:cNvSpPr>
              <a:spLocks/>
            </p:cNvSpPr>
            <p:nvPr/>
          </p:nvSpPr>
          <p:spPr bwMode="auto">
            <a:xfrm>
              <a:off x="2384" y="2559"/>
              <a:ext cx="82" cy="88"/>
            </a:xfrm>
            <a:custGeom>
              <a:avLst/>
              <a:gdLst>
                <a:gd name="T0" fmla="*/ 82 w 82"/>
                <a:gd name="T1" fmla="*/ 0 h 88"/>
                <a:gd name="T2" fmla="*/ 82 w 82"/>
                <a:gd name="T3" fmla="*/ 88 h 88"/>
                <a:gd name="T4" fmla="*/ 0 w 82"/>
                <a:gd name="T5" fmla="*/ 88 h 88"/>
              </a:gdLst>
              <a:ahLst/>
              <a:cxnLst>
                <a:cxn ang="0">
                  <a:pos x="T0" y="T1"/>
                </a:cxn>
                <a:cxn ang="0">
                  <a:pos x="T2" y="T3"/>
                </a:cxn>
                <a:cxn ang="0">
                  <a:pos x="T4" y="T5"/>
                </a:cxn>
              </a:cxnLst>
              <a:rect l="0" t="0" r="r" b="b"/>
              <a:pathLst>
                <a:path w="82" h="88">
                  <a:moveTo>
                    <a:pt x="82" y="0"/>
                  </a:moveTo>
                  <a:lnTo>
                    <a:pt x="82" y="88"/>
                  </a:lnTo>
                  <a:lnTo>
                    <a:pt x="0" y="88"/>
                  </a:lnTo>
                </a:path>
              </a:pathLst>
            </a:custGeom>
            <a:noFill/>
            <a:ln w="412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32" name="Freeform 96"/>
            <p:cNvSpPr>
              <a:spLocks/>
            </p:cNvSpPr>
            <p:nvPr/>
          </p:nvSpPr>
          <p:spPr bwMode="auto">
            <a:xfrm>
              <a:off x="2384" y="2502"/>
              <a:ext cx="496" cy="145"/>
            </a:xfrm>
            <a:custGeom>
              <a:avLst/>
              <a:gdLst>
                <a:gd name="T0" fmla="*/ 496 w 496"/>
                <a:gd name="T1" fmla="*/ 0 h 145"/>
                <a:gd name="T2" fmla="*/ 496 w 496"/>
                <a:gd name="T3" fmla="*/ 145 h 145"/>
                <a:gd name="T4" fmla="*/ 0 w 496"/>
                <a:gd name="T5" fmla="*/ 145 h 145"/>
              </a:gdLst>
              <a:ahLst/>
              <a:cxnLst>
                <a:cxn ang="0">
                  <a:pos x="T0" y="T1"/>
                </a:cxn>
                <a:cxn ang="0">
                  <a:pos x="T2" y="T3"/>
                </a:cxn>
                <a:cxn ang="0">
                  <a:pos x="T4" y="T5"/>
                </a:cxn>
              </a:cxnLst>
              <a:rect l="0" t="0" r="r" b="b"/>
              <a:pathLst>
                <a:path w="496" h="145">
                  <a:moveTo>
                    <a:pt x="496" y="0"/>
                  </a:moveTo>
                  <a:lnTo>
                    <a:pt x="496" y="145"/>
                  </a:lnTo>
                  <a:lnTo>
                    <a:pt x="0" y="145"/>
                  </a:lnTo>
                </a:path>
              </a:pathLst>
            </a:custGeom>
            <a:noFill/>
            <a:ln w="412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33" name="Freeform 97"/>
            <p:cNvSpPr>
              <a:spLocks/>
            </p:cNvSpPr>
            <p:nvPr/>
          </p:nvSpPr>
          <p:spPr bwMode="auto">
            <a:xfrm>
              <a:off x="3413" y="3635"/>
              <a:ext cx="311" cy="316"/>
            </a:xfrm>
            <a:custGeom>
              <a:avLst/>
              <a:gdLst>
                <a:gd name="T0" fmla="*/ 67 w 311"/>
                <a:gd name="T1" fmla="*/ 207 h 316"/>
                <a:gd name="T2" fmla="*/ 0 w 311"/>
                <a:gd name="T3" fmla="*/ 207 h 316"/>
                <a:gd name="T4" fmla="*/ 0 w 311"/>
                <a:gd name="T5" fmla="*/ 316 h 316"/>
                <a:gd name="T6" fmla="*/ 311 w 311"/>
                <a:gd name="T7" fmla="*/ 316 h 316"/>
                <a:gd name="T8" fmla="*/ 311 w 311"/>
                <a:gd name="T9" fmla="*/ 207 h 316"/>
                <a:gd name="T10" fmla="*/ 243 w 311"/>
                <a:gd name="T11" fmla="*/ 207 h 316"/>
                <a:gd name="T12" fmla="*/ 243 w 311"/>
                <a:gd name="T13" fmla="*/ 192 h 316"/>
                <a:gd name="T14" fmla="*/ 274 w 311"/>
                <a:gd name="T15" fmla="*/ 192 h 316"/>
                <a:gd name="T16" fmla="*/ 274 w 311"/>
                <a:gd name="T17" fmla="*/ 0 h 316"/>
                <a:gd name="T18" fmla="*/ 36 w 311"/>
                <a:gd name="T19" fmla="*/ 0 h 316"/>
                <a:gd name="T20" fmla="*/ 36 w 311"/>
                <a:gd name="T21" fmla="*/ 192 h 316"/>
                <a:gd name="T22" fmla="*/ 67 w 311"/>
                <a:gd name="T23" fmla="*/ 192 h 316"/>
                <a:gd name="T24" fmla="*/ 67 w 311"/>
                <a:gd name="T25" fmla="*/ 20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1" h="316">
                  <a:moveTo>
                    <a:pt x="67" y="207"/>
                  </a:moveTo>
                  <a:lnTo>
                    <a:pt x="0" y="207"/>
                  </a:lnTo>
                  <a:lnTo>
                    <a:pt x="0" y="316"/>
                  </a:lnTo>
                  <a:lnTo>
                    <a:pt x="311" y="316"/>
                  </a:lnTo>
                  <a:lnTo>
                    <a:pt x="311" y="207"/>
                  </a:lnTo>
                  <a:lnTo>
                    <a:pt x="243" y="207"/>
                  </a:lnTo>
                  <a:lnTo>
                    <a:pt x="243" y="192"/>
                  </a:lnTo>
                  <a:lnTo>
                    <a:pt x="274" y="192"/>
                  </a:lnTo>
                  <a:lnTo>
                    <a:pt x="274" y="0"/>
                  </a:lnTo>
                  <a:lnTo>
                    <a:pt x="36" y="0"/>
                  </a:lnTo>
                  <a:lnTo>
                    <a:pt x="36" y="192"/>
                  </a:lnTo>
                  <a:lnTo>
                    <a:pt x="67" y="192"/>
                  </a:lnTo>
                  <a:lnTo>
                    <a:pt x="67" y="207"/>
                  </a:lnTo>
                  <a:close/>
                </a:path>
              </a:pathLst>
            </a:custGeom>
            <a:solidFill>
              <a:srgbClr val="FFFFFF"/>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34" name="Line 98"/>
            <p:cNvSpPr>
              <a:spLocks noChangeShapeType="1"/>
            </p:cNvSpPr>
            <p:nvPr/>
          </p:nvSpPr>
          <p:spPr bwMode="auto">
            <a:xfrm>
              <a:off x="3480" y="3842"/>
              <a:ext cx="176"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35" name="Line 99"/>
            <p:cNvSpPr>
              <a:spLocks noChangeShapeType="1"/>
            </p:cNvSpPr>
            <p:nvPr/>
          </p:nvSpPr>
          <p:spPr bwMode="auto">
            <a:xfrm>
              <a:off x="3480" y="3827"/>
              <a:ext cx="176"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36" name="Freeform 100"/>
            <p:cNvSpPr>
              <a:spLocks noEditPoints="1"/>
            </p:cNvSpPr>
            <p:nvPr/>
          </p:nvSpPr>
          <p:spPr bwMode="auto">
            <a:xfrm>
              <a:off x="3573" y="3853"/>
              <a:ext cx="130" cy="87"/>
            </a:xfrm>
            <a:custGeom>
              <a:avLst/>
              <a:gdLst>
                <a:gd name="T0" fmla="*/ 0 w 130"/>
                <a:gd name="T1" fmla="*/ 87 h 87"/>
                <a:gd name="T2" fmla="*/ 104 w 130"/>
                <a:gd name="T3" fmla="*/ 87 h 87"/>
                <a:gd name="T4" fmla="*/ 104 w 130"/>
                <a:gd name="T5" fmla="*/ 0 h 87"/>
                <a:gd name="T6" fmla="*/ 0 w 130"/>
                <a:gd name="T7" fmla="*/ 0 h 87"/>
                <a:gd name="T8" fmla="*/ 0 w 130"/>
                <a:gd name="T9" fmla="*/ 87 h 87"/>
                <a:gd name="T10" fmla="*/ 114 w 130"/>
                <a:gd name="T11" fmla="*/ 15 h 87"/>
                <a:gd name="T12" fmla="*/ 130 w 130"/>
                <a:gd name="T13" fmla="*/ 15 h 87"/>
                <a:gd name="T14" fmla="*/ 130 w 130"/>
                <a:gd name="T15" fmla="*/ 0 h 87"/>
                <a:gd name="T16" fmla="*/ 114 w 130"/>
                <a:gd name="T17" fmla="*/ 0 h 87"/>
                <a:gd name="T18" fmla="*/ 114 w 130"/>
                <a:gd name="T19" fmla="*/ 1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87">
                  <a:moveTo>
                    <a:pt x="0" y="87"/>
                  </a:moveTo>
                  <a:lnTo>
                    <a:pt x="104" y="87"/>
                  </a:lnTo>
                  <a:lnTo>
                    <a:pt x="104" y="0"/>
                  </a:lnTo>
                  <a:lnTo>
                    <a:pt x="0" y="0"/>
                  </a:lnTo>
                  <a:lnTo>
                    <a:pt x="0" y="87"/>
                  </a:lnTo>
                  <a:close/>
                  <a:moveTo>
                    <a:pt x="114" y="15"/>
                  </a:moveTo>
                  <a:lnTo>
                    <a:pt x="130" y="15"/>
                  </a:lnTo>
                  <a:lnTo>
                    <a:pt x="130" y="0"/>
                  </a:lnTo>
                  <a:lnTo>
                    <a:pt x="114" y="0"/>
                  </a:lnTo>
                  <a:lnTo>
                    <a:pt x="114" y="15"/>
                  </a:lnTo>
                  <a:close/>
                </a:path>
              </a:pathLst>
            </a:custGeom>
            <a:solidFill>
              <a:srgbClr val="FFFFFF"/>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37" name="Line 101"/>
            <p:cNvSpPr>
              <a:spLocks noChangeShapeType="1"/>
            </p:cNvSpPr>
            <p:nvPr/>
          </p:nvSpPr>
          <p:spPr bwMode="auto">
            <a:xfrm>
              <a:off x="3573" y="3884"/>
              <a:ext cx="104"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38" name="Line 102"/>
            <p:cNvSpPr>
              <a:spLocks noChangeShapeType="1"/>
            </p:cNvSpPr>
            <p:nvPr/>
          </p:nvSpPr>
          <p:spPr bwMode="auto">
            <a:xfrm>
              <a:off x="3573" y="3915"/>
              <a:ext cx="104"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39" name="Line 103"/>
            <p:cNvSpPr>
              <a:spLocks noChangeShapeType="1"/>
            </p:cNvSpPr>
            <p:nvPr/>
          </p:nvSpPr>
          <p:spPr bwMode="auto">
            <a:xfrm>
              <a:off x="3579" y="3899"/>
              <a:ext cx="93"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40" name="Rectangle 104"/>
            <p:cNvSpPr>
              <a:spLocks noChangeArrowheads="1"/>
            </p:cNvSpPr>
            <p:nvPr/>
          </p:nvSpPr>
          <p:spPr bwMode="auto">
            <a:xfrm>
              <a:off x="3630" y="3889"/>
              <a:ext cx="31" cy="20"/>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41" name="Freeform 105"/>
            <p:cNvSpPr>
              <a:spLocks noEditPoints="1"/>
            </p:cNvSpPr>
            <p:nvPr/>
          </p:nvSpPr>
          <p:spPr bwMode="auto">
            <a:xfrm>
              <a:off x="3418" y="3661"/>
              <a:ext cx="295" cy="207"/>
            </a:xfrm>
            <a:custGeom>
              <a:avLst/>
              <a:gdLst>
                <a:gd name="T0" fmla="*/ 249 w 295"/>
                <a:gd name="T1" fmla="*/ 150 h 207"/>
                <a:gd name="T2" fmla="*/ 259 w 295"/>
                <a:gd name="T3" fmla="*/ 150 h 207"/>
                <a:gd name="T4" fmla="*/ 259 w 295"/>
                <a:gd name="T5" fmla="*/ 145 h 207"/>
                <a:gd name="T6" fmla="*/ 249 w 295"/>
                <a:gd name="T7" fmla="*/ 145 h 207"/>
                <a:gd name="T8" fmla="*/ 249 w 295"/>
                <a:gd name="T9" fmla="*/ 150 h 207"/>
                <a:gd name="T10" fmla="*/ 68 w 295"/>
                <a:gd name="T11" fmla="*/ 124 h 207"/>
                <a:gd name="T12" fmla="*/ 68 w 295"/>
                <a:gd name="T13" fmla="*/ 16 h 207"/>
                <a:gd name="T14" fmla="*/ 233 w 295"/>
                <a:gd name="T15" fmla="*/ 16 h 207"/>
                <a:gd name="T16" fmla="*/ 233 w 295"/>
                <a:gd name="T17" fmla="*/ 124 h 207"/>
                <a:gd name="T18" fmla="*/ 68 w 295"/>
                <a:gd name="T19" fmla="*/ 124 h 207"/>
                <a:gd name="T20" fmla="*/ 62 w 295"/>
                <a:gd name="T21" fmla="*/ 129 h 207"/>
                <a:gd name="T22" fmla="*/ 238 w 295"/>
                <a:gd name="T23" fmla="*/ 129 h 207"/>
                <a:gd name="T24" fmla="*/ 238 w 295"/>
                <a:gd name="T25" fmla="*/ 5 h 207"/>
                <a:gd name="T26" fmla="*/ 243 w 295"/>
                <a:gd name="T27" fmla="*/ 5 h 207"/>
                <a:gd name="T28" fmla="*/ 243 w 295"/>
                <a:gd name="T29" fmla="*/ 0 h 207"/>
                <a:gd name="T30" fmla="*/ 52 w 295"/>
                <a:gd name="T31" fmla="*/ 0 h 207"/>
                <a:gd name="T32" fmla="*/ 52 w 295"/>
                <a:gd name="T33" fmla="*/ 140 h 207"/>
                <a:gd name="T34" fmla="*/ 62 w 295"/>
                <a:gd name="T35" fmla="*/ 140 h 207"/>
                <a:gd name="T36" fmla="*/ 62 w 295"/>
                <a:gd name="T37" fmla="*/ 129 h 207"/>
                <a:gd name="T38" fmla="*/ 0 w 295"/>
                <a:gd name="T39" fmla="*/ 202 h 207"/>
                <a:gd name="T40" fmla="*/ 31 w 295"/>
                <a:gd name="T41" fmla="*/ 202 h 207"/>
                <a:gd name="T42" fmla="*/ 31 w 295"/>
                <a:gd name="T43" fmla="*/ 192 h 207"/>
                <a:gd name="T44" fmla="*/ 0 w 295"/>
                <a:gd name="T45" fmla="*/ 192 h 207"/>
                <a:gd name="T46" fmla="*/ 0 w 295"/>
                <a:gd name="T47" fmla="*/ 202 h 207"/>
                <a:gd name="T48" fmla="*/ 176 w 295"/>
                <a:gd name="T49" fmla="*/ 207 h 207"/>
                <a:gd name="T50" fmla="*/ 238 w 295"/>
                <a:gd name="T51" fmla="*/ 207 h 207"/>
                <a:gd name="T52" fmla="*/ 238 w 295"/>
                <a:gd name="T53" fmla="*/ 207 h 207"/>
                <a:gd name="T54" fmla="*/ 176 w 295"/>
                <a:gd name="T55" fmla="*/ 207 h 207"/>
                <a:gd name="T56" fmla="*/ 176 w 295"/>
                <a:gd name="T57" fmla="*/ 207 h 207"/>
                <a:gd name="T58" fmla="*/ 285 w 295"/>
                <a:gd name="T59" fmla="*/ 197 h 207"/>
                <a:gd name="T60" fmla="*/ 295 w 295"/>
                <a:gd name="T61" fmla="*/ 197 h 207"/>
                <a:gd name="T62" fmla="*/ 295 w 295"/>
                <a:gd name="T63" fmla="*/ 192 h 207"/>
                <a:gd name="T64" fmla="*/ 285 w 295"/>
                <a:gd name="T65" fmla="*/ 192 h 207"/>
                <a:gd name="T66" fmla="*/ 285 w 295"/>
                <a:gd name="T67" fmla="*/ 197 h 207"/>
                <a:gd name="T68" fmla="*/ 285 w 295"/>
                <a:gd name="T69" fmla="*/ 207 h 207"/>
                <a:gd name="T70" fmla="*/ 295 w 295"/>
                <a:gd name="T71" fmla="*/ 207 h 207"/>
                <a:gd name="T72" fmla="*/ 295 w 295"/>
                <a:gd name="T73" fmla="*/ 202 h 207"/>
                <a:gd name="T74" fmla="*/ 285 w 295"/>
                <a:gd name="T75" fmla="*/ 202 h 207"/>
                <a:gd name="T76" fmla="*/ 285 w 295"/>
                <a:gd name="T77" fmla="*/ 20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5" h="207">
                  <a:moveTo>
                    <a:pt x="249" y="150"/>
                  </a:moveTo>
                  <a:lnTo>
                    <a:pt x="259" y="150"/>
                  </a:lnTo>
                  <a:lnTo>
                    <a:pt x="259" y="145"/>
                  </a:lnTo>
                  <a:lnTo>
                    <a:pt x="249" y="145"/>
                  </a:lnTo>
                  <a:lnTo>
                    <a:pt x="249" y="150"/>
                  </a:lnTo>
                  <a:close/>
                  <a:moveTo>
                    <a:pt x="68" y="124"/>
                  </a:moveTo>
                  <a:lnTo>
                    <a:pt x="68" y="16"/>
                  </a:lnTo>
                  <a:lnTo>
                    <a:pt x="233" y="16"/>
                  </a:lnTo>
                  <a:lnTo>
                    <a:pt x="233" y="124"/>
                  </a:lnTo>
                  <a:lnTo>
                    <a:pt x="68" y="124"/>
                  </a:lnTo>
                  <a:close/>
                  <a:moveTo>
                    <a:pt x="62" y="129"/>
                  </a:moveTo>
                  <a:lnTo>
                    <a:pt x="238" y="129"/>
                  </a:lnTo>
                  <a:lnTo>
                    <a:pt x="238" y="5"/>
                  </a:lnTo>
                  <a:lnTo>
                    <a:pt x="243" y="5"/>
                  </a:lnTo>
                  <a:lnTo>
                    <a:pt x="243" y="0"/>
                  </a:lnTo>
                  <a:lnTo>
                    <a:pt x="52" y="0"/>
                  </a:lnTo>
                  <a:lnTo>
                    <a:pt x="52" y="140"/>
                  </a:lnTo>
                  <a:lnTo>
                    <a:pt x="62" y="140"/>
                  </a:lnTo>
                  <a:lnTo>
                    <a:pt x="62" y="129"/>
                  </a:lnTo>
                  <a:close/>
                  <a:moveTo>
                    <a:pt x="0" y="202"/>
                  </a:moveTo>
                  <a:lnTo>
                    <a:pt x="31" y="202"/>
                  </a:lnTo>
                  <a:lnTo>
                    <a:pt x="31" y="192"/>
                  </a:lnTo>
                  <a:lnTo>
                    <a:pt x="0" y="192"/>
                  </a:lnTo>
                  <a:lnTo>
                    <a:pt x="0" y="202"/>
                  </a:lnTo>
                  <a:close/>
                  <a:moveTo>
                    <a:pt x="176" y="207"/>
                  </a:moveTo>
                  <a:lnTo>
                    <a:pt x="238" y="207"/>
                  </a:lnTo>
                  <a:lnTo>
                    <a:pt x="238" y="207"/>
                  </a:lnTo>
                  <a:lnTo>
                    <a:pt x="176" y="207"/>
                  </a:lnTo>
                  <a:lnTo>
                    <a:pt x="176" y="207"/>
                  </a:lnTo>
                  <a:close/>
                  <a:moveTo>
                    <a:pt x="285" y="197"/>
                  </a:moveTo>
                  <a:lnTo>
                    <a:pt x="295" y="197"/>
                  </a:lnTo>
                  <a:lnTo>
                    <a:pt x="295" y="192"/>
                  </a:lnTo>
                  <a:lnTo>
                    <a:pt x="285" y="192"/>
                  </a:lnTo>
                  <a:lnTo>
                    <a:pt x="285" y="197"/>
                  </a:lnTo>
                  <a:close/>
                  <a:moveTo>
                    <a:pt x="285" y="207"/>
                  </a:moveTo>
                  <a:lnTo>
                    <a:pt x="295" y="207"/>
                  </a:lnTo>
                  <a:lnTo>
                    <a:pt x="295" y="202"/>
                  </a:lnTo>
                  <a:lnTo>
                    <a:pt x="285" y="202"/>
                  </a:lnTo>
                  <a:lnTo>
                    <a:pt x="285" y="207"/>
                  </a:lnTo>
                  <a:close/>
                </a:path>
              </a:pathLst>
            </a:custGeom>
            <a:solidFill>
              <a:srgbClr val="000000"/>
            </a:solidFill>
            <a:ln w="7938">
              <a:solidFill>
                <a:srgbClr val="000000"/>
              </a:solidFill>
              <a:prstDash val="solid"/>
              <a:round/>
              <a:headEnd/>
              <a:tailEnd/>
            </a:ln>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42" name="Line 106"/>
            <p:cNvSpPr>
              <a:spLocks noChangeShapeType="1"/>
            </p:cNvSpPr>
            <p:nvPr/>
          </p:nvSpPr>
          <p:spPr bwMode="auto">
            <a:xfrm>
              <a:off x="3449" y="3816"/>
              <a:ext cx="238"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43" name="Line 107"/>
            <p:cNvSpPr>
              <a:spLocks noChangeShapeType="1"/>
            </p:cNvSpPr>
            <p:nvPr/>
          </p:nvSpPr>
          <p:spPr bwMode="auto">
            <a:xfrm flipV="1">
              <a:off x="3506" y="3816"/>
              <a:ext cx="1" cy="1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44" name="Line 108"/>
            <p:cNvSpPr>
              <a:spLocks noChangeShapeType="1"/>
            </p:cNvSpPr>
            <p:nvPr/>
          </p:nvSpPr>
          <p:spPr bwMode="auto">
            <a:xfrm flipV="1">
              <a:off x="3568" y="3816"/>
              <a:ext cx="1" cy="1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45" name="Rectangle 109"/>
            <p:cNvSpPr>
              <a:spLocks noChangeArrowheads="1"/>
            </p:cNvSpPr>
            <p:nvPr/>
          </p:nvSpPr>
          <p:spPr bwMode="auto">
            <a:xfrm>
              <a:off x="3739" y="1783"/>
              <a:ext cx="104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46" name="Rectangle 110"/>
            <p:cNvSpPr>
              <a:spLocks noChangeArrowheads="1"/>
            </p:cNvSpPr>
            <p:nvPr/>
          </p:nvSpPr>
          <p:spPr bwMode="auto">
            <a:xfrm>
              <a:off x="3801" y="1788"/>
              <a:ext cx="103"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FFFFFF"/>
                  </a:solidFill>
                  <a:latin typeface="Times New Roman" pitchFamily="18" charset="0"/>
                </a:rPr>
                <a:t>O</a:t>
              </a:r>
              <a:endParaRPr lang="en-US" altLang="en-US" sz="900" smtClean="0">
                <a:solidFill>
                  <a:srgbClr val="000000"/>
                </a:solidFill>
                <a:latin typeface="Times New Roman" pitchFamily="18" charset="0"/>
              </a:endParaRPr>
            </a:p>
          </p:txBody>
        </p:sp>
        <p:sp>
          <p:nvSpPr>
            <p:cNvPr id="347247" name="Rectangle 111"/>
            <p:cNvSpPr>
              <a:spLocks noChangeArrowheads="1"/>
            </p:cNvSpPr>
            <p:nvPr/>
          </p:nvSpPr>
          <p:spPr bwMode="auto">
            <a:xfrm>
              <a:off x="3863" y="1804"/>
              <a:ext cx="300"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800" b="1" smtClean="0">
                  <a:solidFill>
                    <a:srgbClr val="FFFFFF"/>
                  </a:solidFill>
                  <a:latin typeface="Times New Roman" pitchFamily="18" charset="0"/>
                </a:rPr>
                <a:t>UTPOST</a:t>
              </a:r>
              <a:endParaRPr lang="en-US" altLang="en-US" sz="900" smtClean="0">
                <a:solidFill>
                  <a:srgbClr val="000000"/>
                </a:solidFill>
                <a:latin typeface="Times New Roman" pitchFamily="18" charset="0"/>
              </a:endParaRPr>
            </a:p>
          </p:txBody>
        </p:sp>
        <p:sp>
          <p:nvSpPr>
            <p:cNvPr id="347248" name="Rectangle 112"/>
            <p:cNvSpPr>
              <a:spLocks noChangeArrowheads="1"/>
            </p:cNvSpPr>
            <p:nvPr/>
          </p:nvSpPr>
          <p:spPr bwMode="auto">
            <a:xfrm>
              <a:off x="4132" y="1788"/>
              <a:ext cx="119"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FFFFFF"/>
                  </a:solidFill>
                  <a:latin typeface="Times New Roman" pitchFamily="18" charset="0"/>
                </a:rPr>
                <a:t> C</a:t>
              </a:r>
              <a:endParaRPr lang="en-US" altLang="en-US" sz="900" smtClean="0">
                <a:solidFill>
                  <a:srgbClr val="000000"/>
                </a:solidFill>
                <a:latin typeface="Times New Roman" pitchFamily="18" charset="0"/>
              </a:endParaRPr>
            </a:p>
          </p:txBody>
        </p:sp>
        <p:sp>
          <p:nvSpPr>
            <p:cNvPr id="347249" name="Rectangle 113"/>
            <p:cNvSpPr>
              <a:spLocks noChangeArrowheads="1"/>
            </p:cNvSpPr>
            <p:nvPr/>
          </p:nvSpPr>
          <p:spPr bwMode="auto">
            <a:xfrm>
              <a:off x="4210" y="1804"/>
              <a:ext cx="23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800" b="1" smtClean="0">
                  <a:solidFill>
                    <a:srgbClr val="FFFFFF"/>
                  </a:solidFill>
                  <a:latin typeface="Times New Roman" pitchFamily="18" charset="0"/>
                </a:rPr>
                <a:t>LIENT</a:t>
              </a:r>
              <a:endParaRPr lang="en-US" altLang="en-US" sz="900" smtClean="0">
                <a:solidFill>
                  <a:srgbClr val="000000"/>
                </a:solidFill>
                <a:latin typeface="Times New Roman" pitchFamily="18" charset="0"/>
              </a:endParaRPr>
            </a:p>
          </p:txBody>
        </p:sp>
        <p:sp>
          <p:nvSpPr>
            <p:cNvPr id="347250" name="Rectangle 114"/>
            <p:cNvSpPr>
              <a:spLocks noChangeArrowheads="1"/>
            </p:cNvSpPr>
            <p:nvPr/>
          </p:nvSpPr>
          <p:spPr bwMode="auto">
            <a:xfrm>
              <a:off x="4417" y="1788"/>
              <a:ext cx="114"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FFFFFF"/>
                  </a:solidFill>
                  <a:latin typeface="Times New Roman" pitchFamily="18" charset="0"/>
                </a:rPr>
                <a:t>-S</a:t>
              </a:r>
              <a:endParaRPr lang="en-US" altLang="en-US" sz="900" smtClean="0">
                <a:solidFill>
                  <a:srgbClr val="000000"/>
                </a:solidFill>
                <a:latin typeface="Times New Roman" pitchFamily="18" charset="0"/>
              </a:endParaRPr>
            </a:p>
          </p:txBody>
        </p:sp>
        <p:sp>
          <p:nvSpPr>
            <p:cNvPr id="347251" name="Rectangle 115"/>
            <p:cNvSpPr>
              <a:spLocks noChangeArrowheads="1"/>
            </p:cNvSpPr>
            <p:nvPr/>
          </p:nvSpPr>
          <p:spPr bwMode="auto">
            <a:xfrm>
              <a:off x="4489" y="1804"/>
              <a:ext cx="269"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800" b="1" smtClean="0">
                  <a:solidFill>
                    <a:srgbClr val="FFFFFF"/>
                  </a:solidFill>
                  <a:latin typeface="Times New Roman" pitchFamily="18" charset="0"/>
                </a:rPr>
                <a:t>ERVER</a:t>
              </a:r>
              <a:endParaRPr lang="en-US" altLang="en-US" sz="900" smtClean="0">
                <a:solidFill>
                  <a:srgbClr val="000000"/>
                </a:solidFill>
                <a:latin typeface="Times New Roman" pitchFamily="18" charset="0"/>
              </a:endParaRPr>
            </a:p>
          </p:txBody>
        </p:sp>
        <p:sp>
          <p:nvSpPr>
            <p:cNvPr id="347252" name="Rectangle 116"/>
            <p:cNvSpPr>
              <a:spLocks noChangeArrowheads="1"/>
            </p:cNvSpPr>
            <p:nvPr/>
          </p:nvSpPr>
          <p:spPr bwMode="auto">
            <a:xfrm>
              <a:off x="3920" y="1886"/>
              <a:ext cx="98"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FFFFFF"/>
                  </a:solidFill>
                  <a:latin typeface="Times New Roman" pitchFamily="18" charset="0"/>
                </a:rPr>
                <a:t>(I</a:t>
              </a:r>
              <a:endParaRPr lang="en-US" altLang="en-US" sz="900" smtClean="0">
                <a:solidFill>
                  <a:srgbClr val="000000"/>
                </a:solidFill>
                <a:latin typeface="Times New Roman" pitchFamily="18" charset="0"/>
              </a:endParaRPr>
            </a:p>
          </p:txBody>
        </p:sp>
        <p:sp>
          <p:nvSpPr>
            <p:cNvPr id="347253" name="Rectangle 117"/>
            <p:cNvSpPr>
              <a:spLocks noChangeArrowheads="1"/>
            </p:cNvSpPr>
            <p:nvPr/>
          </p:nvSpPr>
          <p:spPr bwMode="auto">
            <a:xfrm>
              <a:off x="3977" y="1902"/>
              <a:ext cx="636"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800" b="1" smtClean="0">
                  <a:solidFill>
                    <a:srgbClr val="FFFFFF"/>
                  </a:solidFill>
                  <a:latin typeface="Times New Roman" pitchFamily="18" charset="0"/>
                </a:rPr>
                <a:t>NFRASTRUCTURE</a:t>
              </a:r>
              <a:endParaRPr lang="en-US" altLang="en-US" sz="900" smtClean="0">
                <a:solidFill>
                  <a:srgbClr val="000000"/>
                </a:solidFill>
                <a:latin typeface="Times New Roman" pitchFamily="18" charset="0"/>
              </a:endParaRPr>
            </a:p>
          </p:txBody>
        </p:sp>
        <p:sp>
          <p:nvSpPr>
            <p:cNvPr id="347254" name="Rectangle 118"/>
            <p:cNvSpPr>
              <a:spLocks noChangeArrowheads="1"/>
            </p:cNvSpPr>
            <p:nvPr/>
          </p:nvSpPr>
          <p:spPr bwMode="auto">
            <a:xfrm>
              <a:off x="4577" y="1886"/>
              <a:ext cx="67"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FFFFFF"/>
                  </a:solidFill>
                  <a:latin typeface="Times New Roman" pitchFamily="18" charset="0"/>
                </a:rPr>
                <a:t>)</a:t>
              </a:r>
              <a:endParaRPr lang="en-US" altLang="en-US" sz="900" smtClean="0">
                <a:solidFill>
                  <a:srgbClr val="000000"/>
                </a:solidFill>
                <a:latin typeface="Times New Roman" pitchFamily="18" charset="0"/>
              </a:endParaRPr>
            </a:p>
          </p:txBody>
        </p:sp>
        <p:sp>
          <p:nvSpPr>
            <p:cNvPr id="347255" name="Rectangle 119"/>
            <p:cNvSpPr>
              <a:spLocks noChangeArrowheads="1"/>
            </p:cNvSpPr>
            <p:nvPr/>
          </p:nvSpPr>
          <p:spPr bwMode="auto">
            <a:xfrm>
              <a:off x="935" y="790"/>
              <a:ext cx="4035" cy="1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spcBef>
                  <a:spcPct val="0"/>
                </a:spcBef>
                <a:spcAft>
                  <a:spcPct val="0"/>
                </a:spcAft>
              </a:pPr>
              <a:endParaRPr lang="en-US" sz="900" smtClean="0">
                <a:solidFill>
                  <a:srgbClr val="000000"/>
                </a:solidFill>
                <a:latin typeface="Times New Roman" pitchFamily="18" charset="0"/>
              </a:endParaRPr>
            </a:p>
          </p:txBody>
        </p:sp>
        <p:sp>
          <p:nvSpPr>
            <p:cNvPr id="347256" name="Rectangle 120"/>
            <p:cNvSpPr>
              <a:spLocks noChangeArrowheads="1"/>
            </p:cNvSpPr>
            <p:nvPr/>
          </p:nvSpPr>
          <p:spPr bwMode="auto">
            <a:xfrm>
              <a:off x="2523" y="816"/>
              <a:ext cx="103"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FFFFFF"/>
                  </a:solidFill>
                  <a:latin typeface="Times New Roman" pitchFamily="18" charset="0"/>
                </a:rPr>
                <a:t>O</a:t>
              </a:r>
              <a:endParaRPr lang="en-US" altLang="en-US" sz="900" smtClean="0">
                <a:solidFill>
                  <a:srgbClr val="000000"/>
                </a:solidFill>
                <a:latin typeface="Times New Roman" pitchFamily="18" charset="0"/>
              </a:endParaRPr>
            </a:p>
          </p:txBody>
        </p:sp>
        <p:sp>
          <p:nvSpPr>
            <p:cNvPr id="347257" name="Rectangle 121"/>
            <p:cNvSpPr>
              <a:spLocks noChangeArrowheads="1"/>
            </p:cNvSpPr>
            <p:nvPr/>
          </p:nvSpPr>
          <p:spPr bwMode="auto">
            <a:xfrm>
              <a:off x="2585" y="832"/>
              <a:ext cx="300"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800" b="1" smtClean="0">
                  <a:solidFill>
                    <a:srgbClr val="FFFFFF"/>
                  </a:solidFill>
                  <a:latin typeface="Times New Roman" pitchFamily="18" charset="0"/>
                </a:rPr>
                <a:t>UTPOST</a:t>
              </a:r>
              <a:endParaRPr lang="en-US" altLang="en-US" sz="900" smtClean="0">
                <a:solidFill>
                  <a:srgbClr val="000000"/>
                </a:solidFill>
                <a:latin typeface="Times New Roman" pitchFamily="18" charset="0"/>
              </a:endParaRPr>
            </a:p>
          </p:txBody>
        </p:sp>
        <p:sp>
          <p:nvSpPr>
            <p:cNvPr id="347258" name="Rectangle 122"/>
            <p:cNvSpPr>
              <a:spLocks noChangeArrowheads="1"/>
            </p:cNvSpPr>
            <p:nvPr/>
          </p:nvSpPr>
          <p:spPr bwMode="auto">
            <a:xfrm>
              <a:off x="2854" y="816"/>
              <a:ext cx="114"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1000" b="1" smtClean="0">
                  <a:solidFill>
                    <a:srgbClr val="FFFFFF"/>
                  </a:solidFill>
                  <a:latin typeface="Times New Roman" pitchFamily="18" charset="0"/>
                </a:rPr>
                <a:t> A</a:t>
              </a:r>
              <a:endParaRPr lang="en-US" altLang="en-US" sz="900" smtClean="0">
                <a:solidFill>
                  <a:srgbClr val="000000"/>
                </a:solidFill>
                <a:latin typeface="Times New Roman" pitchFamily="18" charset="0"/>
              </a:endParaRPr>
            </a:p>
          </p:txBody>
        </p:sp>
        <p:sp>
          <p:nvSpPr>
            <p:cNvPr id="347259" name="Rectangle 123"/>
            <p:cNvSpPr>
              <a:spLocks noChangeArrowheads="1"/>
            </p:cNvSpPr>
            <p:nvPr/>
          </p:nvSpPr>
          <p:spPr bwMode="auto">
            <a:xfrm>
              <a:off x="2932" y="832"/>
              <a:ext cx="512"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fontAlgn="base" hangingPunct="0">
                <a:spcBef>
                  <a:spcPct val="0"/>
                </a:spcBef>
                <a:spcAft>
                  <a:spcPct val="0"/>
                </a:spcAft>
              </a:pPr>
              <a:r>
                <a:rPr lang="en-US" altLang="en-US" sz="800" b="1" smtClean="0">
                  <a:solidFill>
                    <a:srgbClr val="FFFFFF"/>
                  </a:solidFill>
                  <a:latin typeface="Times New Roman" pitchFamily="18" charset="0"/>
                </a:rPr>
                <a:t>PPLICATIONS</a:t>
              </a:r>
              <a:endParaRPr lang="en-US" altLang="en-US" sz="900" smtClean="0">
                <a:solidFill>
                  <a:srgbClr val="000000"/>
                </a:solidFill>
                <a:latin typeface="Times New Roman" pitchFamily="18" charset="0"/>
              </a:endParaRPr>
            </a:p>
          </p:txBody>
        </p:sp>
      </p:grpSp>
    </p:spTree>
    <p:extLst>
      <p:ext uri="{BB962C8B-B14F-4D97-AF65-F5344CB8AC3E}">
        <p14:creationId xmlns:p14="http://schemas.microsoft.com/office/powerpoint/2010/main" val="18670067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en-US" altLang="en-US"/>
              <a:t>Outpost Vulnerabilty Knowledge Base (VKB)</a:t>
            </a:r>
          </a:p>
        </p:txBody>
      </p:sp>
      <p:graphicFrame>
        <p:nvGraphicFramePr>
          <p:cNvPr id="349187" name="Object 3"/>
          <p:cNvGraphicFramePr>
            <a:graphicFrameLocks noChangeAspect="1"/>
          </p:cNvGraphicFramePr>
          <p:nvPr/>
        </p:nvGraphicFramePr>
        <p:xfrm>
          <a:off x="533400" y="1143000"/>
          <a:ext cx="8188325" cy="5387975"/>
        </p:xfrm>
        <a:graphic>
          <a:graphicData uri="http://schemas.openxmlformats.org/presentationml/2006/ole">
            <mc:AlternateContent xmlns:mc="http://schemas.openxmlformats.org/markup-compatibility/2006">
              <mc:Choice xmlns:v="urn:schemas-microsoft-com:vml" Requires="v">
                <p:oleObj spid="_x0000_s9249" name="VISIO" r:id="rId4" imgW="8756640" imgH="5761080" progId="Visio.Drawing.5">
                  <p:embed/>
                </p:oleObj>
              </mc:Choice>
              <mc:Fallback>
                <p:oleObj name="VISIO" r:id="rId4" imgW="8756640" imgH="5761080" progId="Visio.Drawing.5">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1143000"/>
                        <a:ext cx="8188325" cy="538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1372085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5565" y="2269217"/>
            <a:ext cx="8573414" cy="1841925"/>
          </a:xfrm>
          <a:prstGeom prst="rect">
            <a:avLst/>
          </a:prstGeom>
          <a:gradFill rotWithShape="1">
            <a:gsLst>
              <a:gs pos="0">
                <a:srgbClr val="C6401D">
                  <a:tint val="50000"/>
                  <a:satMod val="300000"/>
                </a:srgbClr>
              </a:gs>
              <a:gs pos="35000">
                <a:srgbClr val="C6401D">
                  <a:tint val="37000"/>
                  <a:satMod val="300000"/>
                </a:srgbClr>
              </a:gs>
              <a:gs pos="100000">
                <a:srgbClr val="C6401D">
                  <a:tint val="15000"/>
                  <a:satMod val="350000"/>
                </a:srgbClr>
              </a:gs>
            </a:gsLst>
            <a:lin ang="16200000" scaled="1"/>
          </a:gradFill>
          <a:ln w="9525" cap="flat" cmpd="sng" algn="ctr">
            <a:solidFill>
              <a:srgbClr val="C6401D">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Helvetica LT Std"/>
              <a:ea typeface="+mn-ea"/>
              <a:cs typeface="+mn-cs"/>
            </a:endParaRPr>
          </a:p>
        </p:txBody>
      </p:sp>
      <p:sp>
        <p:nvSpPr>
          <p:cNvPr id="351234" name="Rectangle 2"/>
          <p:cNvSpPr>
            <a:spLocks noGrp="1" noChangeArrowheads="1"/>
          </p:cNvSpPr>
          <p:nvPr>
            <p:ph type="title"/>
          </p:nvPr>
        </p:nvSpPr>
        <p:spPr/>
        <p:txBody>
          <a:bodyPr/>
          <a:lstStyle/>
          <a:p>
            <a:r>
              <a:rPr lang="en-US" altLang="en-US"/>
              <a:t>Outpost Vulnerability Knowledge B</a:t>
            </a:r>
            <a:r>
              <a:rPr lang="en-US" altLang="en-US" b="0"/>
              <a:t>ase (VKB)</a:t>
            </a:r>
            <a:endParaRPr lang="en-US" altLang="en-US"/>
          </a:p>
        </p:txBody>
      </p:sp>
      <p:sp>
        <p:nvSpPr>
          <p:cNvPr id="351235" name="Rectangle 3"/>
          <p:cNvSpPr>
            <a:spLocks noGrp="1" noChangeArrowheads="1"/>
          </p:cNvSpPr>
          <p:nvPr>
            <p:ph type="body" idx="1"/>
          </p:nvPr>
        </p:nvSpPr>
        <p:spPr/>
        <p:txBody>
          <a:bodyPr/>
          <a:lstStyle/>
          <a:p>
            <a:r>
              <a:rPr lang="en-US" altLang="en-US" dirty="0"/>
              <a:t>The Outpost database schema provides standard names and data types for the common configuration parameters that are used to determine if a system has a vulnerable configuration</a:t>
            </a:r>
          </a:p>
          <a:p>
            <a:r>
              <a:rPr lang="en-US" altLang="en-US" dirty="0"/>
              <a:t>The Outpost VKB binds CVE vulnerabilities to SQL queries</a:t>
            </a:r>
          </a:p>
          <a:p>
            <a:pPr lvl="1"/>
            <a:r>
              <a:rPr lang="en-US" altLang="en-US" dirty="0"/>
              <a:t>The query returns “TRUE” if and only if the Outpost client’s configuration parameters indicate that the client is susceptible to the CVE vulnerability</a:t>
            </a:r>
          </a:p>
          <a:p>
            <a:pPr lvl="1"/>
            <a:r>
              <a:rPr lang="en-US" altLang="en-US" dirty="0"/>
              <a:t>This approach will set new standards for defining and detecting security vulnerabilities</a:t>
            </a:r>
          </a:p>
        </p:txBody>
      </p:sp>
    </p:spTree>
    <p:extLst>
      <p:ext uri="{BB962C8B-B14F-4D97-AF65-F5344CB8AC3E}">
        <p14:creationId xmlns:p14="http://schemas.microsoft.com/office/powerpoint/2010/main" val="6198840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48640" y="4683232"/>
            <a:ext cx="8156448" cy="1271341"/>
          </a:xfrm>
          <a:prstGeom prst="rect">
            <a:avLst/>
          </a:prstGeom>
          <a:gradFill rotWithShape="1">
            <a:gsLst>
              <a:gs pos="0">
                <a:srgbClr val="C6401D">
                  <a:tint val="50000"/>
                  <a:satMod val="300000"/>
                </a:srgbClr>
              </a:gs>
              <a:gs pos="35000">
                <a:srgbClr val="C6401D">
                  <a:tint val="37000"/>
                  <a:satMod val="300000"/>
                </a:srgbClr>
              </a:gs>
              <a:gs pos="100000">
                <a:srgbClr val="C6401D">
                  <a:tint val="15000"/>
                  <a:satMod val="350000"/>
                </a:srgbClr>
              </a:gs>
            </a:gsLst>
            <a:lin ang="16200000" scaled="1"/>
          </a:gradFill>
          <a:ln w="9525" cap="flat" cmpd="sng" algn="ctr">
            <a:solidFill>
              <a:srgbClr val="C6401D">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latin typeface="Helvetica LT Std"/>
              <a:ea typeface="+mn-ea"/>
              <a:cs typeface="+mn-cs"/>
            </a:endParaRPr>
          </a:p>
        </p:txBody>
      </p:sp>
      <p:sp>
        <p:nvSpPr>
          <p:cNvPr id="354307" name="Rectangle 3"/>
          <p:cNvSpPr>
            <a:spLocks noGrp="1" noChangeArrowheads="1"/>
          </p:cNvSpPr>
          <p:nvPr>
            <p:ph type="body" idx="1"/>
          </p:nvPr>
        </p:nvSpPr>
        <p:spPr/>
        <p:txBody>
          <a:bodyPr/>
          <a:lstStyle/>
          <a:p>
            <a:r>
              <a:rPr lang="en-US" altLang="en-US" dirty="0"/>
              <a:t>Outpost Infrastructure</a:t>
            </a:r>
          </a:p>
          <a:p>
            <a:pPr lvl="1"/>
            <a:r>
              <a:rPr lang="en-US" altLang="en-US" dirty="0"/>
              <a:t>Distribute general announcement on availability of Outpost software license </a:t>
            </a:r>
          </a:p>
          <a:p>
            <a:pPr lvl="1"/>
            <a:r>
              <a:rPr lang="en-US" altLang="en-US" dirty="0"/>
              <a:t>Transfer to company/companies with interest to commercialize</a:t>
            </a:r>
          </a:p>
          <a:p>
            <a:pPr lvl="1"/>
            <a:r>
              <a:rPr lang="en-US" altLang="en-US" dirty="0"/>
              <a:t>Two options</a:t>
            </a:r>
          </a:p>
          <a:p>
            <a:pPr lvl="2"/>
            <a:r>
              <a:rPr lang="en-US" altLang="en-US" sz="2000" dirty="0"/>
              <a:t>Air Force CRADA to single company</a:t>
            </a:r>
          </a:p>
          <a:p>
            <a:pPr lvl="2"/>
            <a:r>
              <a:rPr lang="en-US" altLang="en-US" sz="2000" dirty="0"/>
              <a:t>MITRE License to limited consortia</a:t>
            </a:r>
          </a:p>
          <a:p>
            <a:r>
              <a:rPr lang="en-US" altLang="en-US" dirty="0"/>
              <a:t>VKB</a:t>
            </a:r>
          </a:p>
          <a:p>
            <a:pPr lvl="1"/>
            <a:r>
              <a:rPr lang="en-US" altLang="en-US" dirty="0"/>
              <a:t>Present VKB to CVE Editorial Board and determine relationship with CVE</a:t>
            </a:r>
          </a:p>
          <a:p>
            <a:pPr lvl="1"/>
            <a:r>
              <a:rPr lang="en-US" altLang="en-US" dirty="0"/>
              <a:t>Determine funding approach</a:t>
            </a:r>
          </a:p>
          <a:p>
            <a:pPr lvl="1"/>
            <a:r>
              <a:rPr lang="en-US" altLang="en-US" dirty="0"/>
              <a:t>Build community-wide effort to define and maintain vulnerability definitions</a:t>
            </a:r>
          </a:p>
          <a:p>
            <a:pPr lvl="1"/>
            <a:r>
              <a:rPr lang="en-US" altLang="en-US" dirty="0"/>
              <a:t>Establish vulnerability definitions as standard for vulnerability assessment and tool testing</a:t>
            </a:r>
          </a:p>
          <a:p>
            <a:pPr lvl="1"/>
            <a:endParaRPr lang="en-US" altLang="en-US" dirty="0"/>
          </a:p>
          <a:p>
            <a:pPr lvl="1"/>
            <a:endParaRPr lang="en-US" altLang="en-US" dirty="0"/>
          </a:p>
        </p:txBody>
      </p:sp>
      <p:sp>
        <p:nvSpPr>
          <p:cNvPr id="354306" name="Rectangle 2"/>
          <p:cNvSpPr>
            <a:spLocks noGrp="1" noChangeArrowheads="1"/>
          </p:cNvSpPr>
          <p:nvPr>
            <p:ph type="title"/>
          </p:nvPr>
        </p:nvSpPr>
        <p:spPr/>
        <p:txBody>
          <a:bodyPr/>
          <a:lstStyle/>
          <a:p>
            <a:r>
              <a:rPr lang="en-US" altLang="en-US"/>
              <a:t>Outpost Technology Transfer: Strategy</a:t>
            </a:r>
          </a:p>
        </p:txBody>
      </p:sp>
    </p:spTree>
    <p:extLst>
      <p:ext uri="{BB962C8B-B14F-4D97-AF65-F5344CB8AC3E}">
        <p14:creationId xmlns:p14="http://schemas.microsoft.com/office/powerpoint/2010/main" val="3917004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Significant Milestones</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8453966"/>
              </p:ext>
            </p:extLst>
          </p:nvPr>
        </p:nvGraphicFramePr>
        <p:xfrm>
          <a:off x="507189" y="1367335"/>
          <a:ext cx="8438147" cy="47847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lide Number Placeholder 2"/>
          <p:cNvSpPr>
            <a:spLocks noGrp="1"/>
          </p:cNvSpPr>
          <p:nvPr>
            <p:ph type="sldNum" sz="quarter" idx="4"/>
          </p:nvPr>
        </p:nvSpPr>
        <p:spPr/>
        <p:txBody>
          <a:bodyPr/>
          <a:lstStyle/>
          <a:p>
            <a:r>
              <a:rPr lang="en-US" smtClean="0">
                <a:solidFill>
                  <a:srgbClr val="C1CD23"/>
                </a:solidFill>
              </a:rPr>
              <a:t>|</a:t>
            </a:r>
            <a:r>
              <a:rPr lang="en-US" smtClean="0">
                <a:solidFill>
                  <a:prstClr val="black">
                    <a:tint val="75000"/>
                  </a:prstClr>
                </a:solidFill>
              </a:rPr>
              <a:t> </a:t>
            </a:r>
            <a:fld id="{295008BC-DA31-4D19-837B-EFA4386B05F5}" type="slidenum">
              <a:rPr lang="en-US" smtClean="0">
                <a:solidFill>
                  <a:prstClr val="black">
                    <a:lumMod val="50000"/>
                    <a:lumOff val="50000"/>
                  </a:prstClr>
                </a:solidFill>
              </a:rPr>
              <a:pPr/>
              <a:t>8</a:t>
            </a:fld>
            <a:r>
              <a:rPr lang="en-US" smtClean="0">
                <a:solidFill>
                  <a:prstClr val="black">
                    <a:tint val="75000"/>
                  </a:prstClr>
                </a:solidFill>
              </a:rPr>
              <a:t> </a:t>
            </a:r>
            <a:r>
              <a:rPr lang="en-US" smtClean="0">
                <a:solidFill>
                  <a:srgbClr val="C1CD23"/>
                </a:solidFill>
              </a:rPr>
              <a:t>|</a:t>
            </a:r>
            <a:endParaRPr lang="en-US" dirty="0">
              <a:solidFill>
                <a:srgbClr val="C1CD23"/>
              </a:solidFill>
            </a:endParaRPr>
          </a:p>
        </p:txBody>
      </p:sp>
      <p:sp>
        <p:nvSpPr>
          <p:cNvPr id="5" name="Rectangle 4"/>
          <p:cNvSpPr/>
          <p:nvPr/>
        </p:nvSpPr>
        <p:spPr>
          <a:xfrm>
            <a:off x="445273" y="2345636"/>
            <a:ext cx="8595360" cy="380867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Tree>
    <p:extLst>
      <p:ext uri="{BB962C8B-B14F-4D97-AF65-F5344CB8AC3E}">
        <p14:creationId xmlns:p14="http://schemas.microsoft.com/office/powerpoint/2010/main" val="3708734388"/>
      </p:ext>
    </p:extLst>
  </p:cSld>
  <p:clrMapOvr>
    <a:masterClrMapping/>
  </p:clrMapOvr>
  <p:timing>
    <p:tnLst>
      <p:par>
        <p:cTn id="1" dur="indefinite" restart="never" nodeType="tmRoot"/>
      </p:par>
    </p:tnLst>
  </p:timing>
</p:sld>
</file>

<file path=ppt/theme/theme1.xml><?xml version="1.0" encoding="utf-8"?>
<a:theme xmlns:a="http://schemas.openxmlformats.org/drawingml/2006/main" name="HS SEDI Template v8">
  <a:themeElements>
    <a:clrScheme name="MITRE Corporate Colors">
      <a:dk1>
        <a:sysClr val="windowText" lastClr="000000"/>
      </a:dk1>
      <a:lt1>
        <a:sysClr val="window" lastClr="FFFFFF"/>
      </a:lt1>
      <a:dk2>
        <a:srgbClr val="005F9E"/>
      </a:dk2>
      <a:lt2>
        <a:srgbClr val="EEECE1"/>
      </a:lt2>
      <a:accent1>
        <a:srgbClr val="00B3DC"/>
      </a:accent1>
      <a:accent2>
        <a:srgbClr val="F7901E"/>
      </a:accent2>
      <a:accent3>
        <a:srgbClr val="FFE23C"/>
      </a:accent3>
      <a:accent4>
        <a:srgbClr val="C1CD23"/>
      </a:accent4>
      <a:accent5>
        <a:srgbClr val="C6401D"/>
      </a:accent5>
      <a:accent6>
        <a:srgbClr val="FFFFFF"/>
      </a:accent6>
      <a:hlink>
        <a:srgbClr val="0000FF"/>
      </a:hlink>
      <a:folHlink>
        <a:srgbClr val="800080"/>
      </a:folHlink>
    </a:clrScheme>
    <a:fontScheme name="MITRE Corporate Fonts">
      <a:majorFont>
        <a:latin typeface="Helvetica LT Std"/>
        <a:ea typeface=""/>
        <a:cs typeface=""/>
      </a:majorFont>
      <a:minorFont>
        <a:latin typeface="Helvetica LT St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6350">
          <a:solidFill>
            <a:schemeClr val="tx1">
              <a:lumMod val="50000"/>
              <a:lumOff val="50000"/>
            </a:schemeClr>
          </a:solidFill>
        </a:ln>
      </a:spPr>
      <a:bodyPr rtlCol="0" anchor="ctr"/>
      <a:lstStyle>
        <a:defPPr algn="ctr">
          <a:defRPr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spcAft>
            <a:spcPts val="600"/>
          </a:spcAft>
          <a:defRPr sz="160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D500styled_Trim1">
  <a:themeElements>
    <a:clrScheme name="">
      <a:dk1>
        <a:srgbClr val="000000"/>
      </a:dk1>
      <a:lt1>
        <a:srgbClr val="FFFFCC"/>
      </a:lt1>
      <a:dk2>
        <a:srgbClr val="000000"/>
      </a:dk2>
      <a:lt2>
        <a:srgbClr val="919191"/>
      </a:lt2>
      <a:accent1>
        <a:srgbClr val="618FFD"/>
      </a:accent1>
      <a:accent2>
        <a:srgbClr val="00AE00"/>
      </a:accent2>
      <a:accent3>
        <a:srgbClr val="FFFFE2"/>
      </a:accent3>
      <a:accent4>
        <a:srgbClr val="000000"/>
      </a:accent4>
      <a:accent5>
        <a:srgbClr val="B7C6FE"/>
      </a:accent5>
      <a:accent6>
        <a:srgbClr val="009D00"/>
      </a:accent6>
      <a:hlink>
        <a:srgbClr val="FC0128"/>
      </a:hlink>
      <a:folHlink>
        <a:srgbClr val="CECECE"/>
      </a:folHlink>
    </a:clrScheme>
    <a:fontScheme name="D500styled_Trim1.ppt">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9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9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500styled_Trim1.pp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500styled_Trim1.pp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500styled_Trim1.pp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500styled_Trim1.pp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500styled_Trim1.pp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500styled_Trim1.pp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500styled_Trim1.pp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HS SEDI Template v8">
  <a:themeElements>
    <a:clrScheme name="MITRE Corporate Colors">
      <a:dk1>
        <a:sysClr val="windowText" lastClr="000000"/>
      </a:dk1>
      <a:lt1>
        <a:sysClr val="window" lastClr="FFFFFF"/>
      </a:lt1>
      <a:dk2>
        <a:srgbClr val="005F9E"/>
      </a:dk2>
      <a:lt2>
        <a:srgbClr val="EEECE1"/>
      </a:lt2>
      <a:accent1>
        <a:srgbClr val="00B3DC"/>
      </a:accent1>
      <a:accent2>
        <a:srgbClr val="F7901E"/>
      </a:accent2>
      <a:accent3>
        <a:srgbClr val="FFE23C"/>
      </a:accent3>
      <a:accent4>
        <a:srgbClr val="C1CD23"/>
      </a:accent4>
      <a:accent5>
        <a:srgbClr val="C6401D"/>
      </a:accent5>
      <a:accent6>
        <a:srgbClr val="FFFFFF"/>
      </a:accent6>
      <a:hlink>
        <a:srgbClr val="0000FF"/>
      </a:hlink>
      <a:folHlink>
        <a:srgbClr val="800080"/>
      </a:folHlink>
    </a:clrScheme>
    <a:fontScheme name="MITRE Corporate Fonts">
      <a:majorFont>
        <a:latin typeface="Helvetica LT Std"/>
        <a:ea typeface=""/>
        <a:cs typeface=""/>
      </a:majorFont>
      <a:minorFont>
        <a:latin typeface="Helvetica LT St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6350">
          <a:solidFill>
            <a:schemeClr val="tx1">
              <a:lumMod val="50000"/>
              <a:lumOff val="50000"/>
            </a:schemeClr>
          </a:solidFill>
        </a:ln>
      </a:spPr>
      <a:bodyPr rtlCol="0" anchor="ctr"/>
      <a:lstStyle>
        <a:defPPr algn="ctr">
          <a:defRPr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spcAft>
            <a:spcPts val="600"/>
          </a:spcAft>
          <a:defRPr sz="1600">
            <a:ea typeface="Verdana" pitchFamily="34" charset="0"/>
            <a:cs typeface="Verdana" pitchFamily="34"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MITRE_x0020_Sensitivity xmlns="http://schemas.microsoft.com/sharepoint/v3">Internal MITRE Information</MITRE_x0020_Sensitivity>
    <_Contributor xmlns="http://schemas.microsoft.com/sharepoint/v3/fields" xsi:nil="true"/>
    <Release_x0020_Statement xmlns="http://schemas.microsoft.com/sharepoint/v3">For Internal MITRE Use</Release_x0020_Statement>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MITRE Work" ma:contentTypeID="0x010100823A99C636F7423283FB0D200866C613009C350112D9C42940A283B599BAAA3036" ma:contentTypeVersion="0" ma:contentTypeDescription="Materials and documents that contain MITRE authored content and other content directly attributable to MITRE and its work" ma:contentTypeScope="" ma:versionID="3fb093f03058fcc63c63275f509b1004">
  <xsd:schema xmlns:xsd="http://www.w3.org/2001/XMLSchema" xmlns:xs="http://www.w3.org/2001/XMLSchema" xmlns:p="http://schemas.microsoft.com/office/2006/metadata/properties" xmlns:ns1="http://schemas.microsoft.com/sharepoint/v3" xmlns:ns2="http://schemas.microsoft.com/sharepoint/v3/fields" targetNamespace="http://schemas.microsoft.com/office/2006/metadata/properties" ma:root="true" ma:fieldsID="dd6022b7494373201edaf026fcd50180" ns1:_="" ns2:_="">
    <xsd:import namespace="http://schemas.microsoft.com/sharepoint/v3"/>
    <xsd:import namespace="http://schemas.microsoft.com/sharepoint/v3/fields"/>
    <xsd:element name="properties">
      <xsd:complexType>
        <xsd:sequence>
          <xsd:element name="documentManagement">
            <xsd:complexType>
              <xsd:all>
                <xsd:element ref="ns2:_Contributor" minOccurs="0"/>
                <xsd:element ref="ns1:MITRE_x0020_Sensitivity"/>
                <xsd:element ref="ns1:Release_x0020_Statement"/>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MITRE_x0020_Sensitivity" ma:index="10" ma:displayName="Sensitivity" ma:default="Internal MITRE Information" ma:internalName="MITRE_x0020_Sensitivity">
      <xsd:simpleType>
        <xsd:restriction base="dms:Choice">
          <xsd:enumeration value="Public Information"/>
          <xsd:enumeration value="Internal MITRE Information"/>
          <xsd:enumeration value="Sensitive Information"/>
          <xsd:enumeration value="Highly Sensitive Information"/>
        </xsd:restriction>
      </xsd:simpleType>
    </xsd:element>
    <xsd:element name="Release_x0020_Statement" ma:index="11" ma:displayName="Release Statement" ma:default="For Internal MITRE Use" ma:internalName="Release_x0020_Statement">
      <xsd:simpleType>
        <xsd:union memberTypes="dms:Text">
          <xsd:simpleType>
            <xsd:restriction base="dms:Choice">
              <xsd:enumeration value="Approved for Public Release"/>
              <xsd:enumeration value="For Internal MITRE Use"/>
              <xsd:enumeration value="For Release to All Sponsors"/>
              <xsd:enumeration value="For Limited Internal MITRE Use"/>
              <xsd:enumeration value="For Limited External Release"/>
              <xsd:enumeration value="Privileged: Sensitive Personal Information"/>
              <xsd:enumeration value="MITRE Proprietary"/>
              <xsd:enumeration value="Source Selection Sensitive"/>
              <xsd:enumeration value="Restricted: Highly Sensitive Personal Information"/>
            </xsd:restriction>
          </xsd:simpleType>
        </xsd:un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ntributor" ma:index="9" nillable="true" ma:displayName="Contributor" ma:description="One or more people or organizations that contributed to this resource" ma:internalName="_Contributor">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8"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customXsn xmlns="http://schemas.microsoft.com/office/2006/metadata/customXsn">
  <xsnLocation/>
  <cached>True</cached>
  <openByDefault>True</openByDefault>
  <xsnScope/>
</customXsn>
</file>

<file path=customXml/itemProps1.xml><?xml version="1.0" encoding="utf-8"?>
<ds:datastoreItem xmlns:ds="http://schemas.openxmlformats.org/officeDocument/2006/customXml" ds:itemID="{8AD96AC7-108F-42BD-8114-33A8F6EB7780}"/>
</file>

<file path=customXml/itemProps2.xml><?xml version="1.0" encoding="utf-8"?>
<ds:datastoreItem xmlns:ds="http://schemas.openxmlformats.org/officeDocument/2006/customXml" ds:itemID="{FB1507C7-6C22-4D15-8233-C34E2A750B0C}"/>
</file>

<file path=customXml/itemProps3.xml><?xml version="1.0" encoding="utf-8"?>
<ds:datastoreItem xmlns:ds="http://schemas.openxmlformats.org/officeDocument/2006/customXml" ds:itemID="{3FF13B29-DAA7-4718-BAF7-9F2FEF664A01}"/>
</file>

<file path=customXml/itemProps4.xml><?xml version="1.0" encoding="utf-8"?>
<ds:datastoreItem xmlns:ds="http://schemas.openxmlformats.org/officeDocument/2006/customXml" ds:itemID="{8C30BEC1-D813-4EA8-90BC-9D0DC7A47F00}"/>
</file>

<file path=docProps/app.xml><?xml version="1.0" encoding="utf-8"?>
<Properties xmlns="http://schemas.openxmlformats.org/officeDocument/2006/extended-properties" xmlns:vt="http://schemas.openxmlformats.org/officeDocument/2006/docPropsVTypes">
  <Template>HS SEDI Template v8</Template>
  <TotalTime>8116</TotalTime>
  <Words>1889</Words>
  <Application>Microsoft Office PowerPoint</Application>
  <PresentationFormat>On-screen Show (4:3)</PresentationFormat>
  <Paragraphs>380</Paragraphs>
  <Slides>33</Slides>
  <Notes>6</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33</vt:i4>
      </vt:variant>
    </vt:vector>
  </HeadingPairs>
  <TitlesOfParts>
    <vt:vector size="37" baseType="lpstr">
      <vt:lpstr>HS SEDI Template v8</vt:lpstr>
      <vt:lpstr>D500styled_Trim1</vt:lpstr>
      <vt:lpstr>1_HS SEDI Template v8</vt:lpstr>
      <vt:lpstr>VISIO</vt:lpstr>
      <vt:lpstr>PowerPoint Presentation</vt:lpstr>
      <vt:lpstr>Significant Milestones</vt:lpstr>
      <vt:lpstr>PowerPoint Presentation</vt:lpstr>
      <vt:lpstr>Background</vt:lpstr>
      <vt:lpstr>Outpost Architecture</vt:lpstr>
      <vt:lpstr>Outpost Vulnerabilty Knowledge Base (VKB)</vt:lpstr>
      <vt:lpstr>Outpost Vulnerability Knowledge Base (VKB)</vt:lpstr>
      <vt:lpstr>Outpost Technology Transfer: Strategy</vt:lpstr>
      <vt:lpstr>Significant Milestones</vt:lpstr>
      <vt:lpstr>PowerPoint Presentation</vt:lpstr>
      <vt:lpstr>Significant Milestones</vt:lpstr>
      <vt:lpstr>July 18, 2005 - First Developer Days</vt:lpstr>
      <vt:lpstr>Significant Milestones</vt:lpstr>
      <vt:lpstr>More Milestones…</vt:lpstr>
      <vt:lpstr>December 2, 2005 - First-Ever OVAL Compatibility Awards</vt:lpstr>
      <vt:lpstr>More Milestones…</vt:lpstr>
      <vt:lpstr>May 1, 2006 - Red Hat Repository First External Repository</vt:lpstr>
      <vt:lpstr>More Milestones…</vt:lpstr>
      <vt:lpstr>July 2006 - NIST Briefs on Automating FISMA </vt:lpstr>
      <vt:lpstr>More Milestones…</vt:lpstr>
      <vt:lpstr>An On Going Collaboration</vt:lpstr>
      <vt:lpstr>New List Subscribers Per Quarter</vt:lpstr>
      <vt:lpstr>Discussion List Posts</vt:lpstr>
      <vt:lpstr>Developer List Messages</vt:lpstr>
      <vt:lpstr>OVAL Adoption Capabilities</vt:lpstr>
      <vt:lpstr>OVAL Adoption – Products by Capability</vt:lpstr>
      <vt:lpstr>OVAL Adoption – Products by Country</vt:lpstr>
      <vt:lpstr>OVAL Repository</vt:lpstr>
      <vt:lpstr>OVAL Repository Submissions Over Time</vt:lpstr>
      <vt:lpstr>Top 10 Contributors – by Organization</vt:lpstr>
      <vt:lpstr>Top 20 Contributors – by Individual</vt:lpstr>
      <vt:lpstr>What we set out to do…</vt:lpstr>
      <vt:lpstr>Thank you!</vt:lpstr>
    </vt:vector>
  </TitlesOfParts>
  <Company>The MITRE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Baker, Jon</dc:creator>
  <dc:description>For internal MITRE use</dc:description>
  <cp:lastModifiedBy>Baker, Jon</cp:lastModifiedBy>
  <cp:revision>69</cp:revision>
  <dcterms:created xsi:type="dcterms:W3CDTF">2013-07-17T12:17:11Z</dcterms:created>
  <dcterms:modified xsi:type="dcterms:W3CDTF">2013-07-23T14:36:21Z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0x010100823A99C636F7423283FB0D200866C613009C350112D9C42940A283B599BAAA3036</vt:lpwstr>
  </property>
</Properties>
</file>